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9" r:id="rId3"/>
    <p:sldMasterId id="2147483701" r:id="rId4"/>
  </p:sldMasterIdLst>
  <p:sldIdLst>
    <p:sldId id="256" r:id="rId5"/>
    <p:sldId id="257" r:id="rId6"/>
    <p:sldId id="258" r:id="rId7"/>
    <p:sldId id="259" r:id="rId8"/>
    <p:sldId id="260" r:id="rId9"/>
    <p:sldId id="300" r:id="rId10"/>
    <p:sldId id="301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8" r:id="rId28"/>
    <p:sldId id="277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4390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220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8431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134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525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579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206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639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662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905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850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8781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7065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9548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8922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0767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9592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8590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079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7026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0156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797639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0835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810623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1329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6066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11524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10144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0912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35493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3871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0014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2574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61078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23981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2144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49606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1832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9967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40478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1729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14304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3948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83081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84866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09189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55089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9442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2440640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09716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312369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22515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64971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675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6" Type="http://schemas.openxmlformats.org/officeDocument/2006/relationships/slideLayout" Target="../slideLayouts/slideLayout54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4309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953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4904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F6417-0A2B-4F94-86D8-F36992285D32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14B2061-C8AF-4876-BDA1-663799FA0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032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3" Type="http://schemas.openxmlformats.org/officeDocument/2006/relationships/slide" Target="slide15.xml"/><Relationship Id="rId7" Type="http://schemas.openxmlformats.org/officeDocument/2006/relationships/slide" Target="slide1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7.xml"/><Relationship Id="rId6" Type="http://schemas.openxmlformats.org/officeDocument/2006/relationships/slide" Target="slide8.xml"/><Relationship Id="rId5" Type="http://schemas.openxmlformats.org/officeDocument/2006/relationships/slide" Target="slide9.xml"/><Relationship Id="rId4" Type="http://schemas.openxmlformats.org/officeDocument/2006/relationships/slide" Target="slide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3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44.xml"/><Relationship Id="rId4" Type="http://schemas.openxmlformats.org/officeDocument/2006/relationships/slide" Target="slide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A.%20USAHA%20PENGEMBANGAN%20MADRASAH/1.1%20Mengembangkan%20madrasah%20sesuai%20dengan%20kebutuhan/1.1%20_%201%20Mampu%20menggembangkan%20struktur%20organisasi/1.%20Struktur%20organisasi.pdf" TargetMode="Externa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A.%20USAHA%20PENGEMBANGAN%20MADRASAH/1.1%20Mengembangkan%20madrasah%20sesuai%20dengan%20kebutuhan/1.1%20_%201%20Mampu%20menggembangkan%20struktur%20organisasi/3.%20Dokumen%20Sosialisasi.pdf" TargetMode="External"/><Relationship Id="rId2" Type="http://schemas.openxmlformats.org/officeDocument/2006/relationships/hyperlink" Target="A.%20USAHA%20PENGEMBANGAN%20MADRASAH/1.1%20Mengembangkan%20madrasah%20sesuai%20dengan%20kebutuhan/1.1%20_%201%20Mampu%20menggembangkan%20struktur%20organisasi/2.%20notula%20penyusunan%20struktur%20organisasi.pdf" TargetMode="External"/><Relationship Id="rId1" Type="http://schemas.openxmlformats.org/officeDocument/2006/relationships/slideLayout" Target="../slideLayouts/slideLayout44.xml"/><Relationship Id="rId4" Type="http://schemas.openxmlformats.org/officeDocument/2006/relationships/hyperlink" Target="A.%20USAHA%20PENGEMBANGAN%20MADRASAH/1.1%20Mengembangkan%20madrasah%20sesuai%20dengan%20kebutuhan/1.1%20_%201%20Mampu%20menggembangkan%20struktur%20organisasi/4.%20daftar%20hadir%20penyusunan%20struktur.pdf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A.%20USAHA%20PENGEMBANGAN%20MADRASAH/1.1%20Mengembangkan%20madrasah%20sesuai%20dengan%20kebutuhan/1.1%20_%202%20Mampu%20menempatkan%20personalia/2.%20TUPOKSI%202021.pdf" TargetMode="External"/><Relationship Id="rId2" Type="http://schemas.openxmlformats.org/officeDocument/2006/relationships/hyperlink" Target="A.%20USAHA%20PENGEMBANGAN%20MADRASAH/1.1%20Mengembangkan%20madrasah%20sesuai%20dengan%20kebutuhan/1.1%20_%202%20Mampu%20menempatkan%20personalia/1.%20pengesahan.pdf" TargetMode="External"/><Relationship Id="rId1" Type="http://schemas.openxmlformats.org/officeDocument/2006/relationships/slideLayout" Target="../slideLayouts/slideLayout44.xml"/><Relationship Id="rId4" Type="http://schemas.openxmlformats.org/officeDocument/2006/relationships/hyperlink" Target="A.%20USAHA%20PENGEMBANGAN%20MADRASAH/1.1%20Mengembangkan%20madrasah%20sesuai%20dengan%20kebutuhan/1.1%20_%202%20Mampu%20menempatkan%20personalia/4.%20sertifikat%20bend.pdf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hyperlink" Target="A.%20USAHA%20PENGEMBANGAN%20MADRASAH/1.1%20Mengembangkan%20madrasah%20sesuai%20dengan%20kebutuhan/1.1%20_%203%20Mampu%20mengembangkan%20pedoman%20dan%20prosedur" TargetMode="External"/><Relationship Id="rId1" Type="http://schemas.openxmlformats.org/officeDocument/2006/relationships/slideLayout" Target="../slideLayouts/slideLayout4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44.xml"/><Relationship Id="rId5" Type="http://schemas.openxmlformats.org/officeDocument/2006/relationships/slide" Target="slide26.xml"/><Relationship Id="rId4" Type="http://schemas.openxmlformats.org/officeDocument/2006/relationships/slide" Target="slide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A.%20USAHA%20PENGEMBANGAN%20MADRASAH/1.2%20Mengelola%20perubahan%20dan%20pengembangan%20menuju%20pembelajar%20yang%20efektif/1.2%20_%201%20Mampu%20mengembangkan%20program%20baru/2.%20PRESTASI%20MADRASAH.pdf" TargetMode="External"/><Relationship Id="rId2" Type="http://schemas.openxmlformats.org/officeDocument/2006/relationships/hyperlink" Target="A.%20USAHA%20PENGEMBANGAN%20MADRASAH/1.2%20Mengelola%20perubahan%20dan%20pengembangan%20menuju%20pembelajar%20yang%20efektif/1.2%20_%201%20Mampu%20mengembangkan%20program%20baru/1.%20VISI%20MISI%20DAN%20TUJUAN%20MADRASAH%20MTsN%201.pdf" TargetMode="Externa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A.%20USAHA%20PENGEMBANGAN%20MADRASAH/1.2%20Mengelola%20perubahan%20dan%20pengembangan%20menuju%20pembelajar%20yang%20efektif/1.2%20_%201%20Mampu%20mengembangkan%20program%20baru/4.%20DATA%20ALUMNI%20DAN%20SEKOLAH%20LANJUTAN.pdf" TargetMode="External"/><Relationship Id="rId7" Type="http://schemas.openxmlformats.org/officeDocument/2006/relationships/image" Target="../media/image34.jpeg"/><Relationship Id="rId2" Type="http://schemas.openxmlformats.org/officeDocument/2006/relationships/hyperlink" Target="A.%20USAHA%20PENGEMBANGAN%20MADRASAH/1.2%20Mengelola%20perubahan%20dan%20pengembangan%20menuju%20pembelajar%20yang%20efektif/1.2%20_%201%20Mampu%20mengembangkan%20program%20baru/3.%20DATA%20HASIL%20UN%202018%202019.pdf" TargetMode="Externa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A.%20USAHA%20PENGEMBANGAN%20MADRASAH/1.2%20Mengelola%20perubahan%20dan%20pengembangan%20menuju%20pembelajar%20yang%20efektif/1.2%20_%202%20Mampu%20dan%20terampil%20dalam%20membangun%20tim%20kerja%20yang%20efektif/2.%20SK%20BEBAN%20KERJA%20GURU.pdf" TargetMode="External"/><Relationship Id="rId7" Type="http://schemas.openxmlformats.org/officeDocument/2006/relationships/hyperlink" Target="A.%20USAHA%20PENGEMBANGAN%20MADRASAH/1.2%20Mengelola%20perubahan%20dan%20pengembangan%20menuju%20pembelajar%20yang%20efektif/1.2%20_%202%20Mampu%20dan%20terampil%20dalam%20membangun%20tim%20kerja%20yang%20efektif/6.%20LAPORAN%20KEGIATAN%20MGPM.pdf" TargetMode="External"/><Relationship Id="rId2" Type="http://schemas.openxmlformats.org/officeDocument/2006/relationships/hyperlink" Target="A.%20USAHA%20PENGEMBANGAN%20MADRASAH/1.2%20Mengelola%20perubahan%20dan%20pengembangan%20menuju%20pembelajar%20yang%20efektif/1.2%20_%202%20Mampu%20dan%20terampil%20dalam%20membangun%20tim%20kerja%20yang%20efektif/1.%20Struktur%20organisasi.pdf" TargetMode="External"/><Relationship Id="rId1" Type="http://schemas.openxmlformats.org/officeDocument/2006/relationships/slideLayout" Target="../slideLayouts/slideLayout44.xml"/><Relationship Id="rId6" Type="http://schemas.openxmlformats.org/officeDocument/2006/relationships/hyperlink" Target="A.%20USAHA%20PENGEMBANGAN%20MADRASAH/1.2%20Mengelola%20perubahan%20dan%20pengembangan%20menuju%20pembelajar%20yang%20efektif/1.2%20_%202%20Mampu%20dan%20terampil%20dalam%20membangun%20tim%20kerja%20yang%20efektif/5.%20PROGRAM%20KERJA%20MGMP.pdf" TargetMode="External"/><Relationship Id="rId5" Type="http://schemas.openxmlformats.org/officeDocument/2006/relationships/hyperlink" Target="A.%20USAHA%20PENGEMBANGAN%20MADRASAH/1.2%20Mengelola%20perubahan%20dan%20pengembangan%20menuju%20pembelajar%20yang%20efektif/1.2%20_%202%20Mampu%20dan%20terampil%20dalam%20membangun%20tim%20kerja%20yang%20efektif/4.%20MGMP%20MTsN%201.pdf" TargetMode="External"/><Relationship Id="rId4" Type="http://schemas.openxmlformats.org/officeDocument/2006/relationships/hyperlink" Target="A.%20USAHA%20PENGEMBANGAN%20MADRASAH/1.2%20Mengelola%20perubahan%20dan%20pengembangan%20menuju%20pembelajar%20yang%20efektif/1.2%20_%202%20Mampu%20dan%20terampil%20dalam%20membangun%20tim%20kerja%20yang%20efektif/3.%20TUPOKSI.pdf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A.%20USAHA%20PENGEMBANGAN%20MADRASAH/1.2%20Mengelola%20perubahan%20dan%20pengembangan%20menuju%20pembelajar%20yang%20efektif/1.2%20_%203%20Mampu%20menerapkan%20berbagai%20teknik%20pembaharuan/1.4.1.4%20Penilaian.pdf" TargetMode="External"/><Relationship Id="rId2" Type="http://schemas.openxmlformats.org/officeDocument/2006/relationships/hyperlink" Target="A.%20USAHA%20PENGEMBANGAN%20MADRASAH/1.2%20Mengelola%20perubahan%20dan%20pengembangan%20menuju%20pembelajar%20yang%20efektif/1.2%20_%203%20Mampu%20menerapkan%20berbagai%20teknik%20pembaharuan/1.%20KTSP%202020.pdf" TargetMode="External"/><Relationship Id="rId1" Type="http://schemas.openxmlformats.org/officeDocument/2006/relationships/slideLayout" Target="../slideLayouts/slideLayout44.xml"/><Relationship Id="rId5" Type="http://schemas.openxmlformats.org/officeDocument/2006/relationships/image" Target="../media/image35.jpg"/><Relationship Id="rId4" Type="http://schemas.openxmlformats.org/officeDocument/2006/relationships/hyperlink" Target="A.%20USAHA%20PENGEMBANGAN%20MADRASAH/1.2%20Mengelola%20perubahan%20dan%20pengembangan%20menuju%20pembelajar%20yang%20efektif/1.2%20_%203%20Mampu%20menerapkan%20berbagai%20teknik%20pembaharuan/5.%20PERATURAN%20AKADEMIK%20MADRASAH%20-%202020.pdf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A.%20USAHA%20PENGEMBANGAN%20MADRASAH/1.2%20Mengelola%20perubahan%20dan%20pengembangan%20menuju%20pembelajar%20yang%20efektif/1.2%20_%203%20Mampu%20menerapkan%20berbagai%20teknik%20pembaharuan/2.%20Kaldik%20MTsN%201%20Madiun%202020-2021.pdf" TargetMode="External"/><Relationship Id="rId1" Type="http://schemas.openxmlformats.org/officeDocument/2006/relationships/slideLayout" Target="../slideLayouts/slideLayout4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hyperlink" Target="A.%20USAHA%20PENGEMBANGAN%20MADRASAH/1.2%20Mengelola%20perubahan%20dan%20pengembangan%20menuju%20pembelajar%20yang%20efektif/1.2%20_%203%20Mampu%20menerapkan%20berbagai%20teknik%20pembaharuan/3.b%20PERANGKAT" TargetMode="Externa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8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A.%20USAHA%20PENGEMBANGAN%20MADRASAH/1.2%20Mengelola%20perubahan%20dan%20pengembangan%20madrasah%20menuju%20organisasi%20pembelajar%20yang%20efektif/1.2%20_%204%20Mampu%20mengembangkan%20potensi%20dan%20meningkatkan%20prestasi%20madrasah/2.%20UN%202018%202019.pdf" TargetMode="External"/><Relationship Id="rId2" Type="http://schemas.openxmlformats.org/officeDocument/2006/relationships/hyperlink" Target="A.%20USAHA%20PENGEMBANGAN%20MADRASAH/1.2%20Mengelola%20perubahan%20dan%20pengembangan%20menuju%20pembelajar%20yang%20efektif/1.2%20_%204%20Mampu%20mengembangkan%20potensi%20dan%20meningkatkan%20prestasi%20madrasah/1.%20PRESTASI%20MADRASAH%201%20T.pdf" TargetMode="Externa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A.%20USAHA%20PENGEMBANGAN%20MADRASAH/1.2%20Mengelola%20perubahan%20dan%20pengembangan%20madrasah%20menuju%20organisasi%20pembelajar%20yang%20efektif/1.2%20_%204%20Mampu%20mengembangkan%20potensi%20dan%20meningkatkan%20prestasi%20madrasah/3.%20AKREDITASI.pdf" TargetMode="External"/><Relationship Id="rId1" Type="http://schemas.openxmlformats.org/officeDocument/2006/relationships/slideLayout" Target="../slideLayouts/slideLayout4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hyperlink" Target="A.%20USAHA%20PENGEMBANGAN%20MADRASAH/1.2%20Mengelola%20perubahan%20dan%20pengembangan%20menuju%20pembelajar%20yang%20efektif/1.2%20_%204%20Mampu%20mengembangkan%20potensi%20dan%20meningkatkan%20prestasi%20madrasah/4.PROGRAM%20EKSTRA%20PRAMUKA.pdf" TargetMode="External"/><Relationship Id="rId1" Type="http://schemas.openxmlformats.org/officeDocument/2006/relationships/slideLayout" Target="../slideLayouts/slideLayout4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.xml"/><Relationship Id="rId1" Type="http://schemas.openxmlformats.org/officeDocument/2006/relationships/slideLayout" Target="../slideLayouts/slideLayout4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B.%20PELAKSANAAN%20TUGAS%20MANAGERIAL/2.1%20Menyusun%20perencanaan%20madrasah/2.1%20_%201%20Mampu%20mengembangkan%20RKJM,%20RKTRKAM%20dengan%20program%20lainnya/2.%20RKJM%202021-2024.pdf" TargetMode="External"/><Relationship Id="rId2" Type="http://schemas.openxmlformats.org/officeDocument/2006/relationships/hyperlink" Target="B.%20PELAKSANAAN%20TUGAS%20MANAGERIAL/2.1%20Menyusun%20perencanaan%20madrasah/2.1%20_%201%20Mampu%20mengembangkan%20RKJM,%20RKTRKAM%20dengan%20program%20lainnya/1.%20EDM%202021.pdf" TargetMode="Externa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41.jp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hyperlink" Target="B.%20PELAKSANAAN%20TUGAS%20MANAGERIAL/2.2%20Memimpin%20madrasah%20dalam%20rangka%20pendayagunaan%20sumber%20daya%20madrasah/2.2%20_%201%20Mampu%20memberi%20contoh%20berdisiplin/1.%20ABSEN%20KEHADIRAN.pdf" TargetMode="External"/><Relationship Id="rId1" Type="http://schemas.openxmlformats.org/officeDocument/2006/relationships/slideLayout" Target="../slideLayouts/slideLayout44.xml"/><Relationship Id="rId5" Type="http://schemas.openxmlformats.org/officeDocument/2006/relationships/image" Target="../media/image44.jpg"/><Relationship Id="rId4" Type="http://schemas.openxmlformats.org/officeDocument/2006/relationships/image" Target="../media/image4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hyperlink" Target="B.%20PELAKSANAAN%20TUGAS%20MANAGERIAL/2.2%20Memimpin%20madrasah%20dalam%20rangka%20pendayagunaan%20sumber%20daya%20madrasah/2.2%20_%202%20Mampu%20melaksanakan%20peraturan/Wawancara%20dan%20pembinaan%20Guru%20dan%20pegawai.pdf" TargetMode="External"/><Relationship Id="rId1" Type="http://schemas.openxmlformats.org/officeDocument/2006/relationships/slideLayout" Target="../slideLayouts/slideLayout4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B.%20PELAKSANAAN%20TUGAS%20MANAGERIAL/2.3%20Menciptakan%20budaya%20dan%20iklim%20madrasah/2.3%20_%201%20Mampu%20menjadi%20contoh%20dan%20berbudaya%20mutu%20yang%20kompetitif/2.%20HASIL%20UN%202018%202019.pdf" TargetMode="External"/><Relationship Id="rId2" Type="http://schemas.openxmlformats.org/officeDocument/2006/relationships/hyperlink" Target="B.%20PELAKSANAAN%20TUGAS%20MANAGERIAL/2.3%20Menciptakan%20budaya%20dan%20iklim%20madrasah/2.3%20_%201%20Mampu%20menjadi%20contoh%20dan%20berbudaya%20mutu%20yang%20kompetitif/1.%20PENINGKATAN%20KKM%20MTsN%201%202021.pdf" TargetMode="External"/><Relationship Id="rId1" Type="http://schemas.openxmlformats.org/officeDocument/2006/relationships/slideLayout" Target="../slideLayouts/slideLayout44.xml"/><Relationship Id="rId5" Type="http://schemas.openxmlformats.org/officeDocument/2006/relationships/hyperlink" Target="B.%20PELAKSANAAN%20TUGAS%20MANAGERIAL/2.3%20Menciptakan%20budaya%20dan%20iklim%20madrasah/2.3%20_%201%20Mampu%20menjadi%20contoh%20dan%20berbudaya%20mutu%20yang%20kompetitif/4.%20PRESTASI%20AKADEMIK%20DAN%20NON%20MTSN%201.pdf" TargetMode="External"/><Relationship Id="rId4" Type="http://schemas.openxmlformats.org/officeDocument/2006/relationships/hyperlink" Target="B.%20PELAKSANAAN%20TUGAS%20MANAGERIAL/2.3%20Menciptakan%20budaya%20dan%20iklim%20madrasah/2.3%20_%201%20Mampu%20menjadi%20contoh%20dan%20berbudaya%20mutu%20yang%20kompetitif/3.%20PROGRAM%20KESISWAAN%20MTS%20NEGERI%201%20MADIUN%202021.pdf" TargetMode="Externa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hyperlink" Target="B.%20PELAKSANAAN%20TUGAS%20MANAGERIAL/2.4%20Mengelola%20guru%20dan%20staf/2.4%20_%201%20Mampu%20menyusun%20perencanaan%20pengembangan%20pendidik%20dan%20tenaga%20kependidikan/1.%20PROGRAM%20KERJA%20KAMAD.pdf" TargetMode="External"/><Relationship Id="rId1" Type="http://schemas.openxmlformats.org/officeDocument/2006/relationships/slideLayout" Target="../slideLayouts/slideLayout4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hyperlink" Target="B.%20PELAKSANAAN%20TUGAS%20MANAGERIAL/2.4%20Mengelola%20guru%20dan%20staf/2.4%20_%202%20Mampu%20melakukan%20pembinaan%20berkala/1.%20Daftar%20hadir%20pembinaan.pdf" TargetMode="External"/><Relationship Id="rId1" Type="http://schemas.openxmlformats.org/officeDocument/2006/relationships/slideLayout" Target="../slideLayouts/slideLayout4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94238" y="47942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ID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0000" endA="300" endPos="50000" dist="60007" dir="5400000" sy="-100000" algn="bl" rotWithShape="0"/>
                </a:effectLst>
                <a:latin typeface="DFPOP1-W9" panose="02010609010101010101" pitchFamily="1" charset="-128"/>
                <a:ea typeface="DFPOP1-W9" panose="02010609010101010101" pitchFamily="1" charset="-128"/>
              </a:rPr>
              <a:t>PENILAIAN KINERJA KEPALA MADRASAH</a:t>
            </a:r>
            <a:br>
              <a:rPr lang="en-ID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0000" endA="300" endPos="50000" dist="60007" dir="5400000" sy="-100000" algn="bl" rotWithShape="0"/>
                </a:effectLst>
                <a:latin typeface="DFPOP1-W9" panose="02010609010101010101" pitchFamily="1" charset="-128"/>
                <a:ea typeface="DFPOP1-W9" panose="02010609010101010101" pitchFamily="1" charset="-128"/>
              </a:rPr>
            </a:br>
            <a:r>
              <a:rPr lang="en-ID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0000" endA="300" endPos="50000" dist="60007" dir="5400000" sy="-100000" algn="bl" rotWithShape="0"/>
                </a:effectLst>
                <a:latin typeface="DFPOP1-W9" panose="02010609010101010101" pitchFamily="1" charset="-128"/>
                <a:ea typeface="DFPOP1-W9" panose="02010609010101010101" pitchFamily="1" charset="-128"/>
              </a:rPr>
              <a:t>( PKKM )</a:t>
            </a:r>
            <a:endParaRPr lang="en-US" b="1" dirty="0">
              <a:ln>
                <a:solidFill>
                  <a:srgbClr val="FF0000"/>
                </a:solidFill>
              </a:ln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50000" endA="300" endPos="50000" dist="60007" dir="5400000" sy="-100000" algn="bl" rotWithShape="0"/>
              </a:effectLst>
              <a:latin typeface="DFPOP1-W9" panose="02010609010101010101" pitchFamily="1" charset="-128"/>
              <a:ea typeface="DFPOP1-W9" panose="02010609010101010101" pitchFamily="1" charset="-12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212" y="1972041"/>
            <a:ext cx="2006984" cy="191415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600083" y="4068008"/>
            <a:ext cx="490390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 smtClean="0">
                <a:ln w="0"/>
                <a:solidFill>
                  <a:schemeClr val="tx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FPOP1-W9" panose="02010609010101010101" pitchFamily="1" charset="-128"/>
                <a:ea typeface="DFPOP1-W9" panose="02010609010101010101" pitchFamily="1" charset="-128"/>
              </a:rPr>
              <a:t>H.MUHTADI, S.Pd.I.,</a:t>
            </a:r>
            <a:r>
              <a:rPr lang="en-US" sz="3200" b="0" cap="none" spc="0" dirty="0" err="1" smtClean="0">
                <a:ln w="0"/>
                <a:solidFill>
                  <a:schemeClr val="tx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FPOP1-W9" panose="02010609010101010101" pitchFamily="1" charset="-128"/>
                <a:ea typeface="DFPOP1-W9" panose="02010609010101010101" pitchFamily="1" charset="-128"/>
              </a:rPr>
              <a:t>M.Si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FPOP1-W9" panose="02010609010101010101" pitchFamily="1" charset="-128"/>
              <a:ea typeface="DFPOP1-W9" panose="02010609010101010101" pitchFamily="1" charset="-12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75536" y="4652783"/>
            <a:ext cx="795300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 smtClean="0">
                <a:ln w="0"/>
                <a:solidFill>
                  <a:schemeClr val="tx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FPOP1-W9" panose="02010609010101010101" pitchFamily="1" charset="-128"/>
                <a:ea typeface="DFPOP1-W9" panose="02010609010101010101" pitchFamily="1" charset="-128"/>
              </a:rPr>
              <a:t>MADRASAH ALIYAH AL-AMIN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FPOP1-W9" panose="02010609010101010101" pitchFamily="1" charset="-128"/>
              <a:ea typeface="DFPOP1-W9" panose="02010609010101010101" pitchFamily="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521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3207" y="496999"/>
            <a:ext cx="5887915" cy="54265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ID" sz="2800" b="1" dirty="0" err="1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Penilaian</a:t>
            </a:r>
            <a:r>
              <a:rPr lang="en-ID" sz="2800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ID" sz="2800" b="1" dirty="0" err="1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Kinerja</a:t>
            </a:r>
            <a:r>
              <a:rPr lang="en-ID" sz="2800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ID" sz="2800" b="1" dirty="0" err="1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Kepala</a:t>
            </a:r>
            <a:r>
              <a:rPr lang="en-ID" sz="2800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Madrasah</a:t>
            </a:r>
            <a:endParaRPr lang="en-US" sz="2800" b="1" dirty="0"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grpSp>
        <p:nvGrpSpPr>
          <p:cNvPr id="3" name="Group 205">
            <a:extLst>
              <a:ext uri="{FF2B5EF4-FFF2-40B4-BE49-F238E27FC236}">
                <a16:creationId xmlns:a16="http://schemas.microsoft.com/office/drawing/2014/main" id="{9974B045-01B5-43B4-9D1D-E92B454DA65E}"/>
              </a:ext>
            </a:extLst>
          </p:cNvPr>
          <p:cNvGrpSpPr/>
          <p:nvPr/>
        </p:nvGrpSpPr>
        <p:grpSpPr>
          <a:xfrm>
            <a:off x="4929190" y="2220670"/>
            <a:ext cx="360000" cy="360000"/>
            <a:chOff x="788434" y="1919407"/>
            <a:chExt cx="3757131" cy="3857385"/>
          </a:xfrm>
        </p:grpSpPr>
        <p:grpSp>
          <p:nvGrpSpPr>
            <p:cNvPr id="4" name="Group 206">
              <a:extLst>
                <a:ext uri="{FF2B5EF4-FFF2-40B4-BE49-F238E27FC236}">
                  <a16:creationId xmlns:a16="http://schemas.microsoft.com/office/drawing/2014/main" id="{7C6825C6-C4E5-4821-AA3D-C4ED9D0A9BE4}"/>
                </a:ext>
              </a:extLst>
            </p:cNvPr>
            <p:cNvGrpSpPr/>
            <p:nvPr/>
          </p:nvGrpSpPr>
          <p:grpSpPr>
            <a:xfrm>
              <a:off x="788434" y="1919407"/>
              <a:ext cx="3757131" cy="3857385"/>
              <a:chOff x="788434" y="1919407"/>
              <a:chExt cx="3757131" cy="3857385"/>
            </a:xfrm>
          </p:grpSpPr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EF706270-A8BC-4D00-B1E0-673FB0629FBB}"/>
                  </a:ext>
                </a:extLst>
              </p:cNvPr>
              <p:cNvSpPr/>
              <p:nvPr/>
            </p:nvSpPr>
            <p:spPr>
              <a:xfrm>
                <a:off x="788434" y="2019661"/>
                <a:ext cx="3757131" cy="3757131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8F536AC3-D5C1-4DC0-9460-C41590699C72}"/>
                  </a:ext>
                </a:extLst>
              </p:cNvPr>
              <p:cNvSpPr/>
              <p:nvPr/>
            </p:nvSpPr>
            <p:spPr>
              <a:xfrm>
                <a:off x="788434" y="1919407"/>
                <a:ext cx="3757131" cy="3757131"/>
              </a:xfrm>
              <a:prstGeom prst="ellipse">
                <a:avLst/>
              </a:prstGeom>
              <a:solidFill>
                <a:srgbClr val="22C0DA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5" name="Group 207">
              <a:extLst>
                <a:ext uri="{FF2B5EF4-FFF2-40B4-BE49-F238E27FC236}">
                  <a16:creationId xmlns:a16="http://schemas.microsoft.com/office/drawing/2014/main" id="{BB21572C-E750-4C11-B353-5BFD46C6C3A0}"/>
                </a:ext>
              </a:extLst>
            </p:cNvPr>
            <p:cNvGrpSpPr/>
            <p:nvPr/>
          </p:nvGrpSpPr>
          <p:grpSpPr>
            <a:xfrm>
              <a:off x="1783079" y="2767748"/>
              <a:ext cx="1767840" cy="2060448"/>
              <a:chOff x="1783079" y="2767748"/>
              <a:chExt cx="1767840" cy="2060448"/>
            </a:xfrm>
          </p:grpSpPr>
          <p:sp>
            <p:nvSpPr>
              <p:cNvPr id="6" name="Rounded Rectangle 2">
                <a:extLst>
                  <a:ext uri="{FF2B5EF4-FFF2-40B4-BE49-F238E27FC236}">
                    <a16:creationId xmlns:a16="http://schemas.microsoft.com/office/drawing/2014/main" id="{6814C573-94F7-4048-A7D3-DADB8110BCF2}"/>
                  </a:ext>
                </a:extLst>
              </p:cNvPr>
              <p:cNvSpPr/>
              <p:nvPr/>
            </p:nvSpPr>
            <p:spPr>
              <a:xfrm>
                <a:off x="1783079" y="2767748"/>
                <a:ext cx="1767840" cy="2060448"/>
              </a:xfrm>
              <a:prstGeom prst="roundRect">
                <a:avLst>
                  <a:gd name="adj" fmla="val 3564"/>
                </a:avLst>
              </a:prstGeom>
              <a:solidFill>
                <a:srgbClr val="FF3F1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" name="Rounded Rectangle 21">
                <a:extLst>
                  <a:ext uri="{FF2B5EF4-FFF2-40B4-BE49-F238E27FC236}">
                    <a16:creationId xmlns:a16="http://schemas.microsoft.com/office/drawing/2014/main" id="{2D3328CC-889B-4126-97A6-B062D58271C5}"/>
                  </a:ext>
                </a:extLst>
              </p:cNvPr>
              <p:cNvSpPr/>
              <p:nvPr/>
            </p:nvSpPr>
            <p:spPr>
              <a:xfrm>
                <a:off x="1889759" y="3011424"/>
                <a:ext cx="1661159" cy="1816772"/>
              </a:xfrm>
              <a:prstGeom prst="roundRect">
                <a:avLst>
                  <a:gd name="adj" fmla="val 3564"/>
                </a:avLst>
              </a:prstGeom>
              <a:solidFill>
                <a:srgbClr val="FF684B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" name="Rounded Rectangle 58">
                <a:extLst>
                  <a:ext uri="{FF2B5EF4-FFF2-40B4-BE49-F238E27FC236}">
                    <a16:creationId xmlns:a16="http://schemas.microsoft.com/office/drawing/2014/main" id="{87F51B4F-01F1-4F8E-A143-46EF1F3DDF7B}"/>
                  </a:ext>
                </a:extLst>
              </p:cNvPr>
              <p:cNvSpPr/>
              <p:nvPr/>
            </p:nvSpPr>
            <p:spPr>
              <a:xfrm>
                <a:off x="1896273" y="2816724"/>
                <a:ext cx="1600200" cy="188647"/>
              </a:xfrm>
              <a:prstGeom prst="roundRect">
                <a:avLst>
                  <a:gd name="adj" fmla="val 27759"/>
                </a:avLst>
              </a:prstGeom>
              <a:solidFill>
                <a:srgbClr val="FFFFFF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" name="Rounded Rectangle 4">
                <a:extLst>
                  <a:ext uri="{FF2B5EF4-FFF2-40B4-BE49-F238E27FC236}">
                    <a16:creationId xmlns:a16="http://schemas.microsoft.com/office/drawing/2014/main" id="{B0A95E56-CA26-44C8-93C8-81973C51232A}"/>
                  </a:ext>
                </a:extLst>
              </p:cNvPr>
              <p:cNvSpPr/>
              <p:nvPr/>
            </p:nvSpPr>
            <p:spPr>
              <a:xfrm>
                <a:off x="2170176" y="3378369"/>
                <a:ext cx="1048512" cy="474303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" name="Rounded Rectangle 59">
                <a:extLst>
                  <a:ext uri="{FF2B5EF4-FFF2-40B4-BE49-F238E27FC236}">
                    <a16:creationId xmlns:a16="http://schemas.microsoft.com/office/drawing/2014/main" id="{0DCDAC92-8458-4A8F-8D80-9B6613FA5CB1}"/>
                  </a:ext>
                </a:extLst>
              </p:cNvPr>
              <p:cNvSpPr/>
              <p:nvPr/>
            </p:nvSpPr>
            <p:spPr>
              <a:xfrm>
                <a:off x="2206752" y="3952927"/>
                <a:ext cx="865632" cy="91440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" name="Rounded Rectangle 60">
                <a:extLst>
                  <a:ext uri="{FF2B5EF4-FFF2-40B4-BE49-F238E27FC236}">
                    <a16:creationId xmlns:a16="http://schemas.microsoft.com/office/drawing/2014/main" id="{F054CF86-654D-4B48-9F23-A74168D39DFC}"/>
                  </a:ext>
                </a:extLst>
              </p:cNvPr>
              <p:cNvSpPr/>
              <p:nvPr/>
            </p:nvSpPr>
            <p:spPr>
              <a:xfrm>
                <a:off x="2206752" y="4126005"/>
                <a:ext cx="682752" cy="91440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14" name="TextBox 13">
            <a:hlinkClick r:id="" action="ppaction://noaction"/>
            <a:hlinkHover r:id="" action="ppaction://noaction" highlightClick="1"/>
            <a:extLst>
              <a:ext uri="{FF2B5EF4-FFF2-40B4-BE49-F238E27FC236}">
                <a16:creationId xmlns:a16="http://schemas.microsoft.com/office/drawing/2014/main" id="{8C756067-574D-4907-B8EA-834A75159A1B}"/>
              </a:ext>
            </a:extLst>
          </p:cNvPr>
          <p:cNvSpPr txBox="1"/>
          <p:nvPr/>
        </p:nvSpPr>
        <p:spPr>
          <a:xfrm>
            <a:off x="285721" y="1357298"/>
            <a:ext cx="213966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ID" sz="1600" b="0" i="0" u="none" strike="noStrike" kern="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</a:endParaRPr>
          </a:p>
        </p:txBody>
      </p:sp>
      <p:grpSp>
        <p:nvGrpSpPr>
          <p:cNvPr id="15" name="Group 217">
            <a:extLst>
              <a:ext uri="{FF2B5EF4-FFF2-40B4-BE49-F238E27FC236}">
                <a16:creationId xmlns:a16="http://schemas.microsoft.com/office/drawing/2014/main" id="{D675FB1A-5291-4A6E-B82E-06E86195EA95}"/>
              </a:ext>
            </a:extLst>
          </p:cNvPr>
          <p:cNvGrpSpPr/>
          <p:nvPr/>
        </p:nvGrpSpPr>
        <p:grpSpPr>
          <a:xfrm>
            <a:off x="428596" y="3791800"/>
            <a:ext cx="360000" cy="360000"/>
            <a:chOff x="788434" y="1919407"/>
            <a:chExt cx="3757131" cy="3857385"/>
          </a:xfrm>
        </p:grpSpPr>
        <p:grpSp>
          <p:nvGrpSpPr>
            <p:cNvPr id="16" name="Group 218">
              <a:extLst>
                <a:ext uri="{FF2B5EF4-FFF2-40B4-BE49-F238E27FC236}">
                  <a16:creationId xmlns:a16="http://schemas.microsoft.com/office/drawing/2014/main" id="{91E43755-DDF1-4DBF-A00A-8FB75297B019}"/>
                </a:ext>
              </a:extLst>
            </p:cNvPr>
            <p:cNvGrpSpPr/>
            <p:nvPr/>
          </p:nvGrpSpPr>
          <p:grpSpPr>
            <a:xfrm>
              <a:off x="788434" y="1919407"/>
              <a:ext cx="3757131" cy="3857385"/>
              <a:chOff x="788434" y="1919407"/>
              <a:chExt cx="3757131" cy="3857385"/>
            </a:xfrm>
          </p:grpSpPr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444A970A-7FBB-48DA-90C0-F01F34D6DA03}"/>
                  </a:ext>
                </a:extLst>
              </p:cNvPr>
              <p:cNvSpPr/>
              <p:nvPr/>
            </p:nvSpPr>
            <p:spPr>
              <a:xfrm>
                <a:off x="788434" y="2019661"/>
                <a:ext cx="3757131" cy="3757131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F0C31F1F-D097-4663-8C5F-9E1341DF21EB}"/>
                  </a:ext>
                </a:extLst>
              </p:cNvPr>
              <p:cNvSpPr/>
              <p:nvPr/>
            </p:nvSpPr>
            <p:spPr>
              <a:xfrm>
                <a:off x="788434" y="1919407"/>
                <a:ext cx="3757131" cy="3757131"/>
              </a:xfrm>
              <a:prstGeom prst="ellipse">
                <a:avLst/>
              </a:prstGeom>
              <a:solidFill>
                <a:srgbClr val="FFC400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7" name="Group 219">
              <a:extLst>
                <a:ext uri="{FF2B5EF4-FFF2-40B4-BE49-F238E27FC236}">
                  <a16:creationId xmlns:a16="http://schemas.microsoft.com/office/drawing/2014/main" id="{F0CA6A4F-D765-4DFF-835E-5A5820BA72C3}"/>
                </a:ext>
              </a:extLst>
            </p:cNvPr>
            <p:cNvGrpSpPr/>
            <p:nvPr/>
          </p:nvGrpSpPr>
          <p:grpSpPr>
            <a:xfrm>
              <a:off x="1344167" y="2950628"/>
              <a:ext cx="2645664" cy="1694688"/>
              <a:chOff x="1344167" y="2950628"/>
              <a:chExt cx="2645664" cy="1694688"/>
            </a:xfrm>
          </p:grpSpPr>
          <p:sp>
            <p:nvSpPr>
              <p:cNvPr id="18" name="Rounded Rectangle 1">
                <a:extLst>
                  <a:ext uri="{FF2B5EF4-FFF2-40B4-BE49-F238E27FC236}">
                    <a16:creationId xmlns:a16="http://schemas.microsoft.com/office/drawing/2014/main" id="{E0C4BEF8-2778-42D8-BD92-13E917DE7C18}"/>
                  </a:ext>
                </a:extLst>
              </p:cNvPr>
              <p:cNvSpPr/>
              <p:nvPr/>
            </p:nvSpPr>
            <p:spPr>
              <a:xfrm>
                <a:off x="1344167" y="2950628"/>
                <a:ext cx="2645664" cy="1694688"/>
              </a:xfrm>
              <a:prstGeom prst="roundRect">
                <a:avLst>
                  <a:gd name="adj" fmla="val 6595"/>
                </a:avLst>
              </a:prstGeom>
              <a:solidFill>
                <a:srgbClr val="D9D9D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19" name="Group 221">
                <a:extLst>
                  <a:ext uri="{FF2B5EF4-FFF2-40B4-BE49-F238E27FC236}">
                    <a16:creationId xmlns:a16="http://schemas.microsoft.com/office/drawing/2014/main" id="{848B6434-49E2-446B-869E-38B20F2A1353}"/>
                  </a:ext>
                </a:extLst>
              </p:cNvPr>
              <p:cNvGrpSpPr/>
              <p:nvPr/>
            </p:nvGrpSpPr>
            <p:grpSpPr>
              <a:xfrm>
                <a:off x="1463040" y="3043789"/>
                <a:ext cx="410780" cy="113939"/>
                <a:chOff x="5401056" y="2019661"/>
                <a:chExt cx="1670304" cy="463296"/>
              </a:xfrm>
            </p:grpSpPr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1C3157C8-7786-4FE9-936D-7CCE9BEB28CF}"/>
                    </a:ext>
                  </a:extLst>
                </p:cNvPr>
                <p:cNvSpPr/>
                <p:nvPr/>
              </p:nvSpPr>
              <p:spPr>
                <a:xfrm>
                  <a:off x="5401056" y="2019661"/>
                  <a:ext cx="463296" cy="463296"/>
                </a:xfrm>
                <a:prstGeom prst="ellipse">
                  <a:avLst/>
                </a:prstGeom>
                <a:solidFill>
                  <a:srgbClr val="FF684B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9" name="Oval 28">
                  <a:extLst>
                    <a:ext uri="{FF2B5EF4-FFF2-40B4-BE49-F238E27FC236}">
                      <a16:creationId xmlns:a16="http://schemas.microsoft.com/office/drawing/2014/main" id="{E7AE3B7A-08A8-4F73-970E-8E585B6B6B7E}"/>
                    </a:ext>
                  </a:extLst>
                </p:cNvPr>
                <p:cNvSpPr/>
                <p:nvPr/>
              </p:nvSpPr>
              <p:spPr>
                <a:xfrm>
                  <a:off x="6004560" y="2019661"/>
                  <a:ext cx="463296" cy="463296"/>
                </a:xfrm>
                <a:prstGeom prst="ellipse">
                  <a:avLst/>
                </a:prstGeom>
                <a:solidFill>
                  <a:srgbClr val="FFC400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Oval 29">
                  <a:extLst>
                    <a:ext uri="{FF2B5EF4-FFF2-40B4-BE49-F238E27FC236}">
                      <a16:creationId xmlns:a16="http://schemas.microsoft.com/office/drawing/2014/main" id="{D4A7520F-DFE0-4528-A156-E7F723DBBF8A}"/>
                    </a:ext>
                  </a:extLst>
                </p:cNvPr>
                <p:cNvSpPr/>
                <p:nvPr/>
              </p:nvSpPr>
              <p:spPr>
                <a:xfrm>
                  <a:off x="6608064" y="2019661"/>
                  <a:ext cx="463296" cy="463296"/>
                </a:xfrm>
                <a:prstGeom prst="ellipse">
                  <a:avLst/>
                </a:prstGeom>
                <a:solidFill>
                  <a:srgbClr val="26CB9C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1F063E80-07C8-4879-BADC-61FDEABB2CCE}"/>
                  </a:ext>
                </a:extLst>
              </p:cNvPr>
              <p:cNvSpPr/>
              <p:nvPr/>
            </p:nvSpPr>
            <p:spPr>
              <a:xfrm>
                <a:off x="1463040" y="3279648"/>
                <a:ext cx="2401824" cy="1243584"/>
              </a:xfrm>
              <a:prstGeom prst="rect">
                <a:avLst/>
              </a:prstGeom>
              <a:solidFill>
                <a:srgbClr val="FFFFFF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875E78A-1D99-4726-9793-45330768F105}"/>
                  </a:ext>
                </a:extLst>
              </p:cNvPr>
              <p:cNvSpPr/>
              <p:nvPr/>
            </p:nvSpPr>
            <p:spPr>
              <a:xfrm>
                <a:off x="2950464" y="3378369"/>
                <a:ext cx="780288" cy="1015663"/>
              </a:xfrm>
              <a:prstGeom prst="rect">
                <a:avLst/>
              </a:prstGeom>
              <a:solidFill>
                <a:srgbClr val="D9D9D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91271D12-9FF9-4449-AE0F-24933F707A5E}"/>
                  </a:ext>
                </a:extLst>
              </p:cNvPr>
              <p:cNvSpPr/>
              <p:nvPr/>
            </p:nvSpPr>
            <p:spPr>
              <a:xfrm>
                <a:off x="1605354" y="3389804"/>
                <a:ext cx="1202797" cy="193887"/>
              </a:xfrm>
              <a:prstGeom prst="rect">
                <a:avLst/>
              </a:prstGeom>
              <a:solidFill>
                <a:srgbClr val="404040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99AD12DA-5EBF-4BAB-9D59-1223EEBEFD00}"/>
                  </a:ext>
                </a:extLst>
              </p:cNvPr>
              <p:cNvSpPr/>
              <p:nvPr/>
            </p:nvSpPr>
            <p:spPr>
              <a:xfrm>
                <a:off x="1605354" y="3652432"/>
                <a:ext cx="1005840" cy="91440"/>
              </a:xfrm>
              <a:prstGeom prst="rect">
                <a:avLst/>
              </a:prstGeom>
              <a:solidFill>
                <a:srgbClr val="D9D9D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0634C12E-EA2C-4DC0-B162-7296DA003E56}"/>
                  </a:ext>
                </a:extLst>
              </p:cNvPr>
              <p:cNvSpPr/>
              <p:nvPr/>
            </p:nvSpPr>
            <p:spPr>
              <a:xfrm>
                <a:off x="1605354" y="3806908"/>
                <a:ext cx="1202797" cy="91440"/>
              </a:xfrm>
              <a:prstGeom prst="rect">
                <a:avLst/>
              </a:prstGeom>
              <a:solidFill>
                <a:srgbClr val="D9D9D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7822E864-CBA8-4EE2-89FB-41B42A134994}"/>
                  </a:ext>
                </a:extLst>
              </p:cNvPr>
              <p:cNvSpPr/>
              <p:nvPr/>
            </p:nvSpPr>
            <p:spPr>
              <a:xfrm>
                <a:off x="1605354" y="3961384"/>
                <a:ext cx="1097280" cy="91440"/>
              </a:xfrm>
              <a:prstGeom prst="rect">
                <a:avLst/>
              </a:prstGeom>
              <a:solidFill>
                <a:srgbClr val="D9D9D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E16AEF40-649E-4137-BD59-F5FD3A8962C5}"/>
                  </a:ext>
                </a:extLst>
              </p:cNvPr>
              <p:cNvSpPr/>
              <p:nvPr/>
            </p:nvSpPr>
            <p:spPr>
              <a:xfrm>
                <a:off x="1605354" y="4115860"/>
                <a:ext cx="1202797" cy="91440"/>
              </a:xfrm>
              <a:prstGeom prst="rect">
                <a:avLst/>
              </a:prstGeom>
              <a:solidFill>
                <a:srgbClr val="D9D9D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17232E08-96A9-4DFD-A42F-B718747A4DA0}"/>
                  </a:ext>
                </a:extLst>
              </p:cNvPr>
              <p:cNvSpPr/>
              <p:nvPr/>
            </p:nvSpPr>
            <p:spPr>
              <a:xfrm>
                <a:off x="1605354" y="4270337"/>
                <a:ext cx="1005840" cy="91440"/>
              </a:xfrm>
              <a:prstGeom prst="rect">
                <a:avLst/>
              </a:prstGeom>
              <a:solidFill>
                <a:srgbClr val="D9D9D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33" name="Group 236">
            <a:extLst>
              <a:ext uri="{FF2B5EF4-FFF2-40B4-BE49-F238E27FC236}">
                <a16:creationId xmlns:a16="http://schemas.microsoft.com/office/drawing/2014/main" id="{260302E6-D21D-4FE8-982E-A46A551EAA0E}"/>
              </a:ext>
            </a:extLst>
          </p:cNvPr>
          <p:cNvGrpSpPr/>
          <p:nvPr/>
        </p:nvGrpSpPr>
        <p:grpSpPr>
          <a:xfrm>
            <a:off x="428596" y="1283050"/>
            <a:ext cx="360000" cy="360000"/>
            <a:chOff x="788434" y="1919407"/>
            <a:chExt cx="3757131" cy="3857385"/>
          </a:xfrm>
        </p:grpSpPr>
        <p:grpSp>
          <p:nvGrpSpPr>
            <p:cNvPr id="34" name="Group 237">
              <a:extLst>
                <a:ext uri="{FF2B5EF4-FFF2-40B4-BE49-F238E27FC236}">
                  <a16:creationId xmlns:a16="http://schemas.microsoft.com/office/drawing/2014/main" id="{06993E25-D830-4078-B9B2-DB92F29424F4}"/>
                </a:ext>
              </a:extLst>
            </p:cNvPr>
            <p:cNvGrpSpPr/>
            <p:nvPr/>
          </p:nvGrpSpPr>
          <p:grpSpPr>
            <a:xfrm>
              <a:off x="788434" y="1919407"/>
              <a:ext cx="3757131" cy="3857385"/>
              <a:chOff x="788434" y="1919407"/>
              <a:chExt cx="3757131" cy="3857385"/>
            </a:xfrm>
          </p:grpSpPr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80B6B39C-6532-41CA-8930-14D4FA8C09FB}"/>
                  </a:ext>
                </a:extLst>
              </p:cNvPr>
              <p:cNvSpPr/>
              <p:nvPr/>
            </p:nvSpPr>
            <p:spPr>
              <a:xfrm>
                <a:off x="788434" y="2019661"/>
                <a:ext cx="3757131" cy="3757131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B9B6A9AE-44E4-413E-90D1-EBE76EE13A58}"/>
                  </a:ext>
                </a:extLst>
              </p:cNvPr>
              <p:cNvSpPr/>
              <p:nvPr/>
            </p:nvSpPr>
            <p:spPr>
              <a:xfrm>
                <a:off x="788434" y="1919407"/>
                <a:ext cx="3757131" cy="3757131"/>
              </a:xfrm>
              <a:prstGeom prst="ellipse">
                <a:avLst/>
              </a:prstGeom>
              <a:solidFill>
                <a:srgbClr val="26CB9C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35" name="Group 238">
              <a:extLst>
                <a:ext uri="{FF2B5EF4-FFF2-40B4-BE49-F238E27FC236}">
                  <a16:creationId xmlns:a16="http://schemas.microsoft.com/office/drawing/2014/main" id="{3D5EBD2E-AB53-48B7-A971-C4AFDD47727A}"/>
                </a:ext>
              </a:extLst>
            </p:cNvPr>
            <p:cNvGrpSpPr/>
            <p:nvPr/>
          </p:nvGrpSpPr>
          <p:grpSpPr>
            <a:xfrm>
              <a:off x="1821178" y="2663670"/>
              <a:ext cx="1691641" cy="2445059"/>
              <a:chOff x="1941575" y="2746433"/>
              <a:chExt cx="1450849" cy="2097024"/>
            </a:xfrm>
          </p:grpSpPr>
          <p:grpSp>
            <p:nvGrpSpPr>
              <p:cNvPr id="36" name="Group 239">
                <a:extLst>
                  <a:ext uri="{FF2B5EF4-FFF2-40B4-BE49-F238E27FC236}">
                    <a16:creationId xmlns:a16="http://schemas.microsoft.com/office/drawing/2014/main" id="{5A716DDE-F1F6-4ECC-9332-C52282446AF5}"/>
                  </a:ext>
                </a:extLst>
              </p:cNvPr>
              <p:cNvGrpSpPr/>
              <p:nvPr/>
            </p:nvGrpSpPr>
            <p:grpSpPr>
              <a:xfrm>
                <a:off x="1941575" y="2746433"/>
                <a:ext cx="1450849" cy="2097024"/>
                <a:chOff x="1941575" y="2746433"/>
                <a:chExt cx="1450849" cy="2097024"/>
              </a:xfrm>
            </p:grpSpPr>
            <p:sp>
              <p:nvSpPr>
                <p:cNvPr id="45" name="Freeform 23">
                  <a:extLst>
                    <a:ext uri="{FF2B5EF4-FFF2-40B4-BE49-F238E27FC236}">
                      <a16:creationId xmlns:a16="http://schemas.microsoft.com/office/drawing/2014/main" id="{29583F65-A4AD-43C8-BB2B-2531DB4DAAD9}"/>
                    </a:ext>
                  </a:extLst>
                </p:cNvPr>
                <p:cNvSpPr/>
                <p:nvPr/>
              </p:nvSpPr>
              <p:spPr>
                <a:xfrm rot="16200000">
                  <a:off x="1618487" y="3069521"/>
                  <a:ext cx="2097024" cy="1450848"/>
                </a:xfrm>
                <a:custGeom>
                  <a:avLst/>
                  <a:gdLst>
                    <a:gd name="connsiteX0" fmla="*/ 2097024 w 2097024"/>
                    <a:gd name="connsiteY0" fmla="*/ 0 h 1450848"/>
                    <a:gd name="connsiteX1" fmla="*/ 2097024 w 2097024"/>
                    <a:gd name="connsiteY1" fmla="*/ 1450848 h 1450848"/>
                    <a:gd name="connsiteX2" fmla="*/ 267660 w 2097024"/>
                    <a:gd name="connsiteY2" fmla="*/ 1450848 h 1450848"/>
                    <a:gd name="connsiteX3" fmla="*/ 0 w 2097024"/>
                    <a:gd name="connsiteY3" fmla="*/ 1183764 h 1450848"/>
                    <a:gd name="connsiteX4" fmla="*/ 0 w 2097024"/>
                    <a:gd name="connsiteY4" fmla="*/ 0 h 1450848"/>
                    <a:gd name="connsiteX5" fmla="*/ 2097024 w 2097024"/>
                    <a:gd name="connsiteY5" fmla="*/ 0 h 14508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097024" h="1450848">
                      <a:moveTo>
                        <a:pt x="2097024" y="0"/>
                      </a:moveTo>
                      <a:lnTo>
                        <a:pt x="2097024" y="1450848"/>
                      </a:lnTo>
                      <a:lnTo>
                        <a:pt x="267660" y="1450848"/>
                      </a:lnTo>
                      <a:lnTo>
                        <a:pt x="0" y="1183764"/>
                      </a:lnTo>
                      <a:lnTo>
                        <a:pt x="0" y="0"/>
                      </a:lnTo>
                      <a:lnTo>
                        <a:pt x="2097024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6" name="Right Triangle 45">
                  <a:extLst>
                    <a:ext uri="{FF2B5EF4-FFF2-40B4-BE49-F238E27FC236}">
                      <a16:creationId xmlns:a16="http://schemas.microsoft.com/office/drawing/2014/main" id="{8596E2A0-5932-41D3-95D2-B7B0FAC4421E}"/>
                    </a:ext>
                  </a:extLst>
                </p:cNvPr>
                <p:cNvSpPr/>
                <p:nvPr/>
              </p:nvSpPr>
              <p:spPr>
                <a:xfrm rot="5400000">
                  <a:off x="3125052" y="4576085"/>
                  <a:ext cx="267660" cy="267084"/>
                </a:xfrm>
                <a:prstGeom prst="rtTriangl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378006A6-516C-4773-A95A-87F10D08FD71}"/>
                  </a:ext>
                </a:extLst>
              </p:cNvPr>
              <p:cNvSpPr/>
              <p:nvPr/>
            </p:nvSpPr>
            <p:spPr>
              <a:xfrm>
                <a:off x="1991866" y="2822713"/>
                <a:ext cx="1350265" cy="119270"/>
              </a:xfrm>
              <a:prstGeom prst="rect">
                <a:avLst/>
              </a:prstGeom>
              <a:solidFill>
                <a:srgbClr val="404040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56D42485-F95B-4247-B91E-E2DC861836E1}"/>
                  </a:ext>
                </a:extLst>
              </p:cNvPr>
              <p:cNvSpPr/>
              <p:nvPr/>
            </p:nvSpPr>
            <p:spPr>
              <a:xfrm>
                <a:off x="2097816" y="2994691"/>
                <a:ext cx="1244315" cy="92754"/>
              </a:xfrm>
              <a:prstGeom prst="rect">
                <a:avLst/>
              </a:prstGeom>
              <a:solidFill>
                <a:srgbClr val="D9D9D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68000772-F4F5-4AFC-B2CC-49A3FC2B5188}"/>
                  </a:ext>
                </a:extLst>
              </p:cNvPr>
              <p:cNvSpPr/>
              <p:nvPr/>
            </p:nvSpPr>
            <p:spPr>
              <a:xfrm>
                <a:off x="2097816" y="3140153"/>
                <a:ext cx="1244315" cy="92754"/>
              </a:xfrm>
              <a:prstGeom prst="rect">
                <a:avLst/>
              </a:prstGeom>
              <a:solidFill>
                <a:srgbClr val="D9D9D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C624427A-0D1D-41AE-B0AC-001C5E1902D4}"/>
                  </a:ext>
                </a:extLst>
              </p:cNvPr>
              <p:cNvSpPr/>
              <p:nvPr/>
            </p:nvSpPr>
            <p:spPr>
              <a:xfrm>
                <a:off x="2097816" y="3285615"/>
                <a:ext cx="1244315" cy="92754"/>
              </a:xfrm>
              <a:prstGeom prst="rect">
                <a:avLst/>
              </a:prstGeom>
              <a:solidFill>
                <a:srgbClr val="D9D9D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1" name="Group 244">
                <a:extLst>
                  <a:ext uri="{FF2B5EF4-FFF2-40B4-BE49-F238E27FC236}">
                    <a16:creationId xmlns:a16="http://schemas.microsoft.com/office/drawing/2014/main" id="{FB9F736D-83E3-4A43-BA2F-80FC6B759E51}"/>
                  </a:ext>
                </a:extLst>
              </p:cNvPr>
              <p:cNvGrpSpPr/>
              <p:nvPr/>
            </p:nvGrpSpPr>
            <p:grpSpPr>
              <a:xfrm>
                <a:off x="2273408" y="3687696"/>
                <a:ext cx="811033" cy="787179"/>
                <a:chOff x="2273408" y="3687696"/>
                <a:chExt cx="811033" cy="787179"/>
              </a:xfrm>
            </p:grpSpPr>
            <p:sp>
              <p:nvSpPr>
                <p:cNvPr id="42" name="Pie 10">
                  <a:extLst>
                    <a:ext uri="{FF2B5EF4-FFF2-40B4-BE49-F238E27FC236}">
                      <a16:creationId xmlns:a16="http://schemas.microsoft.com/office/drawing/2014/main" id="{287DEBA5-BDE8-4BC6-83A1-1B4ADA41E6D1}"/>
                    </a:ext>
                  </a:extLst>
                </p:cNvPr>
                <p:cNvSpPr/>
                <p:nvPr/>
              </p:nvSpPr>
              <p:spPr>
                <a:xfrm>
                  <a:off x="2273408" y="3687696"/>
                  <a:ext cx="787179" cy="787179"/>
                </a:xfrm>
                <a:prstGeom prst="pie">
                  <a:avLst>
                    <a:gd name="adj1" fmla="val 2001246"/>
                    <a:gd name="adj2" fmla="val 16200000"/>
                  </a:avLst>
                </a:prstGeom>
                <a:solidFill>
                  <a:srgbClr val="22C0DA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3" name="Pie 31">
                  <a:extLst>
                    <a:ext uri="{FF2B5EF4-FFF2-40B4-BE49-F238E27FC236}">
                      <a16:creationId xmlns:a16="http://schemas.microsoft.com/office/drawing/2014/main" id="{FAE6BD29-AC97-458F-B0EF-06CD61186DAF}"/>
                    </a:ext>
                  </a:extLst>
                </p:cNvPr>
                <p:cNvSpPr/>
                <p:nvPr/>
              </p:nvSpPr>
              <p:spPr>
                <a:xfrm>
                  <a:off x="2334335" y="3687697"/>
                  <a:ext cx="750106" cy="706336"/>
                </a:xfrm>
                <a:prstGeom prst="pie">
                  <a:avLst>
                    <a:gd name="adj1" fmla="val 16181134"/>
                    <a:gd name="adj2" fmla="val 20482701"/>
                  </a:avLst>
                </a:prstGeom>
                <a:solidFill>
                  <a:srgbClr val="FFC400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4" name="Pie 32">
                  <a:extLst>
                    <a:ext uri="{FF2B5EF4-FFF2-40B4-BE49-F238E27FC236}">
                      <a16:creationId xmlns:a16="http://schemas.microsoft.com/office/drawing/2014/main" id="{09D635F6-235A-4756-9000-90C94FEA7650}"/>
                    </a:ext>
                  </a:extLst>
                </p:cNvPr>
                <p:cNvSpPr/>
                <p:nvPr/>
              </p:nvSpPr>
              <p:spPr>
                <a:xfrm>
                  <a:off x="2377439" y="3720166"/>
                  <a:ext cx="707001" cy="706336"/>
                </a:xfrm>
                <a:prstGeom prst="pie">
                  <a:avLst>
                    <a:gd name="adj1" fmla="val 20569679"/>
                    <a:gd name="adj2" fmla="val 1810517"/>
                  </a:avLst>
                </a:prstGeom>
                <a:solidFill>
                  <a:srgbClr val="FF684B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</p:grpSp>
      </p:grpSp>
      <p:grpSp>
        <p:nvGrpSpPr>
          <p:cNvPr id="49" name="Group 253">
            <a:extLst>
              <a:ext uri="{FF2B5EF4-FFF2-40B4-BE49-F238E27FC236}">
                <a16:creationId xmlns:a16="http://schemas.microsoft.com/office/drawing/2014/main" id="{A9954494-F38C-43ED-8AF3-F9480157EE44}"/>
              </a:ext>
            </a:extLst>
          </p:cNvPr>
          <p:cNvGrpSpPr/>
          <p:nvPr/>
        </p:nvGrpSpPr>
        <p:grpSpPr>
          <a:xfrm>
            <a:off x="428596" y="4243006"/>
            <a:ext cx="360000" cy="360000"/>
            <a:chOff x="788434" y="1919407"/>
            <a:chExt cx="3757131" cy="3857385"/>
          </a:xfrm>
        </p:grpSpPr>
        <p:grpSp>
          <p:nvGrpSpPr>
            <p:cNvPr id="50" name="Group 254">
              <a:extLst>
                <a:ext uri="{FF2B5EF4-FFF2-40B4-BE49-F238E27FC236}">
                  <a16:creationId xmlns:a16="http://schemas.microsoft.com/office/drawing/2014/main" id="{590F17AA-A5CA-4583-A993-37EA68465E99}"/>
                </a:ext>
              </a:extLst>
            </p:cNvPr>
            <p:cNvGrpSpPr/>
            <p:nvPr/>
          </p:nvGrpSpPr>
          <p:grpSpPr>
            <a:xfrm>
              <a:off x="788434" y="1919407"/>
              <a:ext cx="3757131" cy="3857385"/>
              <a:chOff x="788434" y="1919407"/>
              <a:chExt cx="3757131" cy="3857385"/>
            </a:xfrm>
          </p:grpSpPr>
          <p:sp>
            <p:nvSpPr>
              <p:cNvPr id="68" name="Oval 67">
                <a:extLst>
                  <a:ext uri="{FF2B5EF4-FFF2-40B4-BE49-F238E27FC236}">
                    <a16:creationId xmlns:a16="http://schemas.microsoft.com/office/drawing/2014/main" id="{9E585561-B204-492C-8EB9-1D1A98FD4FD1}"/>
                  </a:ext>
                </a:extLst>
              </p:cNvPr>
              <p:cNvSpPr/>
              <p:nvPr/>
            </p:nvSpPr>
            <p:spPr>
              <a:xfrm>
                <a:off x="788434" y="2019661"/>
                <a:ext cx="3757131" cy="3757131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14B0BE0D-B1D5-4755-85F0-0DC3389760BD}"/>
                  </a:ext>
                </a:extLst>
              </p:cNvPr>
              <p:cNvSpPr/>
              <p:nvPr/>
            </p:nvSpPr>
            <p:spPr>
              <a:xfrm>
                <a:off x="788434" y="1919407"/>
                <a:ext cx="3757131" cy="3757131"/>
              </a:xfrm>
              <a:prstGeom prst="ellipse">
                <a:avLst/>
              </a:prstGeom>
              <a:solidFill>
                <a:srgbClr val="22C0DA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51" name="Group 255">
              <a:extLst>
                <a:ext uri="{FF2B5EF4-FFF2-40B4-BE49-F238E27FC236}">
                  <a16:creationId xmlns:a16="http://schemas.microsoft.com/office/drawing/2014/main" id="{CB0C55C4-D1CF-47F8-B959-CC06CD136C54}"/>
                </a:ext>
              </a:extLst>
            </p:cNvPr>
            <p:cNvGrpSpPr/>
            <p:nvPr/>
          </p:nvGrpSpPr>
          <p:grpSpPr>
            <a:xfrm>
              <a:off x="1876898" y="4401808"/>
              <a:ext cx="1250145" cy="774295"/>
              <a:chOff x="1863903" y="4401808"/>
              <a:chExt cx="1250145" cy="774295"/>
            </a:xfrm>
          </p:grpSpPr>
          <p:sp>
            <p:nvSpPr>
              <p:cNvPr id="66" name="Rounded Rectangle 61">
                <a:extLst>
                  <a:ext uri="{FF2B5EF4-FFF2-40B4-BE49-F238E27FC236}">
                    <a16:creationId xmlns:a16="http://schemas.microsoft.com/office/drawing/2014/main" id="{585A75F1-7254-4EAA-8A1D-A37A291B41FE}"/>
                  </a:ext>
                </a:extLst>
              </p:cNvPr>
              <p:cNvSpPr/>
              <p:nvPr/>
            </p:nvSpPr>
            <p:spPr>
              <a:xfrm rot="20001888">
                <a:off x="2973631" y="4401808"/>
                <a:ext cx="140417" cy="774295"/>
              </a:xfrm>
              <a:prstGeom prst="roundRect">
                <a:avLst>
                  <a:gd name="adj" fmla="val 50000"/>
                </a:avLst>
              </a:prstGeom>
              <a:solidFill>
                <a:srgbClr val="404040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7" name="Rounded Rectangle 62">
                <a:extLst>
                  <a:ext uri="{FF2B5EF4-FFF2-40B4-BE49-F238E27FC236}">
                    <a16:creationId xmlns:a16="http://schemas.microsoft.com/office/drawing/2014/main" id="{00C32B34-2E55-48C6-B450-34761DCC760C}"/>
                  </a:ext>
                </a:extLst>
              </p:cNvPr>
              <p:cNvSpPr/>
              <p:nvPr/>
            </p:nvSpPr>
            <p:spPr>
              <a:xfrm rot="1598112" flipH="1">
                <a:off x="1863903" y="4401808"/>
                <a:ext cx="140417" cy="774295"/>
              </a:xfrm>
              <a:prstGeom prst="roundRect">
                <a:avLst>
                  <a:gd name="adj" fmla="val 50000"/>
                </a:avLst>
              </a:prstGeom>
              <a:solidFill>
                <a:srgbClr val="404040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52" name="Group 256">
              <a:extLst>
                <a:ext uri="{FF2B5EF4-FFF2-40B4-BE49-F238E27FC236}">
                  <a16:creationId xmlns:a16="http://schemas.microsoft.com/office/drawing/2014/main" id="{C059A864-D207-46F8-BFA6-C97DA7479D6A}"/>
                </a:ext>
              </a:extLst>
            </p:cNvPr>
            <p:cNvGrpSpPr/>
            <p:nvPr/>
          </p:nvGrpSpPr>
          <p:grpSpPr>
            <a:xfrm>
              <a:off x="1547897" y="2830766"/>
              <a:ext cx="2463271" cy="2020449"/>
              <a:chOff x="1547897" y="2830766"/>
              <a:chExt cx="2463271" cy="2020449"/>
            </a:xfrm>
          </p:grpSpPr>
          <p:grpSp>
            <p:nvGrpSpPr>
              <p:cNvPr id="53" name="Group 257">
                <a:extLst>
                  <a:ext uri="{FF2B5EF4-FFF2-40B4-BE49-F238E27FC236}">
                    <a16:creationId xmlns:a16="http://schemas.microsoft.com/office/drawing/2014/main" id="{505D158E-9750-4DBD-AC8E-053199BC5E5E}"/>
                  </a:ext>
                </a:extLst>
              </p:cNvPr>
              <p:cNvGrpSpPr/>
              <p:nvPr/>
            </p:nvGrpSpPr>
            <p:grpSpPr>
              <a:xfrm>
                <a:off x="1547897" y="2943068"/>
                <a:ext cx="1908147" cy="1908147"/>
                <a:chOff x="1547897" y="2943068"/>
                <a:chExt cx="1908147" cy="1908147"/>
              </a:xfrm>
            </p:grpSpPr>
            <p:sp>
              <p:nvSpPr>
                <p:cNvPr id="58" name="Oval 57">
                  <a:extLst>
                    <a:ext uri="{FF2B5EF4-FFF2-40B4-BE49-F238E27FC236}">
                      <a16:creationId xmlns:a16="http://schemas.microsoft.com/office/drawing/2014/main" id="{CC4B6B06-751F-43E1-9ECA-8C45E85A8F59}"/>
                    </a:ext>
                  </a:extLst>
                </p:cNvPr>
                <p:cNvSpPr/>
                <p:nvPr/>
              </p:nvSpPr>
              <p:spPr>
                <a:xfrm>
                  <a:off x="1547897" y="2943068"/>
                  <a:ext cx="1908147" cy="1908147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59" name="Oval 58">
                  <a:extLst>
                    <a:ext uri="{FF2B5EF4-FFF2-40B4-BE49-F238E27FC236}">
                      <a16:creationId xmlns:a16="http://schemas.microsoft.com/office/drawing/2014/main" id="{1BA7154D-1729-473F-9498-6A15A1B5A06E}"/>
                    </a:ext>
                  </a:extLst>
                </p:cNvPr>
                <p:cNvSpPr/>
                <p:nvPr/>
              </p:nvSpPr>
              <p:spPr>
                <a:xfrm>
                  <a:off x="1653273" y="3048444"/>
                  <a:ext cx="1697393" cy="1697393"/>
                </a:xfrm>
                <a:prstGeom prst="ellipse">
                  <a:avLst/>
                </a:prstGeom>
                <a:solidFill>
                  <a:srgbClr val="FF684B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0" name="Oval 59">
                  <a:extLst>
                    <a:ext uri="{FF2B5EF4-FFF2-40B4-BE49-F238E27FC236}">
                      <a16:creationId xmlns:a16="http://schemas.microsoft.com/office/drawing/2014/main" id="{4211D00C-365C-4020-8459-9DB1979E8455}"/>
                    </a:ext>
                  </a:extLst>
                </p:cNvPr>
                <p:cNvSpPr/>
                <p:nvPr/>
              </p:nvSpPr>
              <p:spPr>
                <a:xfrm>
                  <a:off x="1758179" y="3153350"/>
                  <a:ext cx="1487584" cy="1487583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1" name="Oval 60">
                  <a:extLst>
                    <a:ext uri="{FF2B5EF4-FFF2-40B4-BE49-F238E27FC236}">
                      <a16:creationId xmlns:a16="http://schemas.microsoft.com/office/drawing/2014/main" id="{8C32DC70-EC7F-4F8C-BBFD-524893362975}"/>
                    </a:ext>
                  </a:extLst>
                </p:cNvPr>
                <p:cNvSpPr/>
                <p:nvPr/>
              </p:nvSpPr>
              <p:spPr>
                <a:xfrm>
                  <a:off x="1874442" y="3269613"/>
                  <a:ext cx="1255057" cy="1255057"/>
                </a:xfrm>
                <a:prstGeom prst="ellipse">
                  <a:avLst/>
                </a:prstGeom>
                <a:solidFill>
                  <a:srgbClr val="FF684B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2" name="Oval 61">
                  <a:extLst>
                    <a:ext uri="{FF2B5EF4-FFF2-40B4-BE49-F238E27FC236}">
                      <a16:creationId xmlns:a16="http://schemas.microsoft.com/office/drawing/2014/main" id="{577922D5-23ED-4ED7-82FA-DE8C5E7107C4}"/>
                    </a:ext>
                  </a:extLst>
                </p:cNvPr>
                <p:cNvSpPr/>
                <p:nvPr/>
              </p:nvSpPr>
              <p:spPr>
                <a:xfrm>
                  <a:off x="1974302" y="3369473"/>
                  <a:ext cx="1055338" cy="1055338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3" name="Oval 62">
                  <a:extLst>
                    <a:ext uri="{FF2B5EF4-FFF2-40B4-BE49-F238E27FC236}">
                      <a16:creationId xmlns:a16="http://schemas.microsoft.com/office/drawing/2014/main" id="{D8483301-EFE2-4B5E-BA1D-AA919E0972A3}"/>
                    </a:ext>
                  </a:extLst>
                </p:cNvPr>
                <p:cNvSpPr/>
                <p:nvPr/>
              </p:nvSpPr>
              <p:spPr>
                <a:xfrm>
                  <a:off x="2084009" y="3475000"/>
                  <a:ext cx="835923" cy="844282"/>
                </a:xfrm>
                <a:prstGeom prst="ellipse">
                  <a:avLst/>
                </a:prstGeom>
                <a:solidFill>
                  <a:srgbClr val="FF684B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4" name="Oval 63">
                  <a:extLst>
                    <a:ext uri="{FF2B5EF4-FFF2-40B4-BE49-F238E27FC236}">
                      <a16:creationId xmlns:a16="http://schemas.microsoft.com/office/drawing/2014/main" id="{F506DE42-7975-4801-9479-223D2BDA448B}"/>
                    </a:ext>
                  </a:extLst>
                </p:cNvPr>
                <p:cNvSpPr/>
                <p:nvPr/>
              </p:nvSpPr>
              <p:spPr>
                <a:xfrm>
                  <a:off x="2205432" y="3600603"/>
                  <a:ext cx="593077" cy="593078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5" name="Oval 64">
                  <a:extLst>
                    <a:ext uri="{FF2B5EF4-FFF2-40B4-BE49-F238E27FC236}">
                      <a16:creationId xmlns:a16="http://schemas.microsoft.com/office/drawing/2014/main" id="{0C65AA4C-5984-4A03-B69C-90A8A4BCF73D}"/>
                    </a:ext>
                  </a:extLst>
                </p:cNvPr>
                <p:cNvSpPr/>
                <p:nvPr/>
              </p:nvSpPr>
              <p:spPr>
                <a:xfrm>
                  <a:off x="2342839" y="3738010"/>
                  <a:ext cx="318263" cy="318263"/>
                </a:xfrm>
                <a:prstGeom prst="ellipse">
                  <a:avLst/>
                </a:prstGeom>
                <a:solidFill>
                  <a:srgbClr val="FF684B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4" name="Group 258">
                <a:extLst>
                  <a:ext uri="{FF2B5EF4-FFF2-40B4-BE49-F238E27FC236}">
                    <a16:creationId xmlns:a16="http://schemas.microsoft.com/office/drawing/2014/main" id="{B4270674-8F44-49F0-881A-C2A93AC9CA47}"/>
                  </a:ext>
                </a:extLst>
              </p:cNvPr>
              <p:cNvGrpSpPr/>
              <p:nvPr/>
            </p:nvGrpSpPr>
            <p:grpSpPr>
              <a:xfrm>
                <a:off x="2269344" y="2830766"/>
                <a:ext cx="1741824" cy="588587"/>
                <a:chOff x="2269344" y="2830766"/>
                <a:chExt cx="1741824" cy="588587"/>
              </a:xfrm>
            </p:grpSpPr>
            <p:sp>
              <p:nvSpPr>
                <p:cNvPr id="55" name="Parallelogram 54">
                  <a:extLst>
                    <a:ext uri="{FF2B5EF4-FFF2-40B4-BE49-F238E27FC236}">
                      <a16:creationId xmlns:a16="http://schemas.microsoft.com/office/drawing/2014/main" id="{2434CC85-3BCF-47B2-A33B-CB92D9CA7131}"/>
                    </a:ext>
                  </a:extLst>
                </p:cNvPr>
                <p:cNvSpPr/>
                <p:nvPr/>
              </p:nvSpPr>
              <p:spPr>
                <a:xfrm rot="19200037">
                  <a:off x="3076164" y="2830766"/>
                  <a:ext cx="734485" cy="174157"/>
                </a:xfrm>
                <a:prstGeom prst="parallelogram">
                  <a:avLst>
                    <a:gd name="adj" fmla="val 64064"/>
                  </a:avLst>
                </a:prstGeom>
                <a:solidFill>
                  <a:srgbClr val="FF684B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56" name="Parallelogram 55">
                  <a:extLst>
                    <a:ext uri="{FF2B5EF4-FFF2-40B4-BE49-F238E27FC236}">
                      <a16:creationId xmlns:a16="http://schemas.microsoft.com/office/drawing/2014/main" id="{0DB410BC-5B0C-4724-8672-7AE25D36E3E7}"/>
                    </a:ext>
                  </a:extLst>
                </p:cNvPr>
                <p:cNvSpPr/>
                <p:nvPr/>
              </p:nvSpPr>
              <p:spPr>
                <a:xfrm rot="19200037" flipH="1">
                  <a:off x="3250216" y="3038198"/>
                  <a:ext cx="734485" cy="174157"/>
                </a:xfrm>
                <a:prstGeom prst="parallelogram">
                  <a:avLst>
                    <a:gd name="adj" fmla="val 64064"/>
                  </a:avLst>
                </a:prstGeom>
                <a:solidFill>
                  <a:srgbClr val="FF684B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57" name="Rounded Rectangle 60">
                  <a:extLst>
                    <a:ext uri="{FF2B5EF4-FFF2-40B4-BE49-F238E27FC236}">
                      <a16:creationId xmlns:a16="http://schemas.microsoft.com/office/drawing/2014/main" id="{32BD438A-5767-4866-810C-B2C2474520FB}"/>
                    </a:ext>
                  </a:extLst>
                </p:cNvPr>
                <p:cNvSpPr/>
                <p:nvPr/>
              </p:nvSpPr>
              <p:spPr>
                <a:xfrm rot="19200037">
                  <a:off x="2269344" y="3303564"/>
                  <a:ext cx="1741824" cy="11578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C400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</p:grpSp>
      </p:grpSp>
      <p:grpSp>
        <p:nvGrpSpPr>
          <p:cNvPr id="70" name="Group 275">
            <a:extLst>
              <a:ext uri="{FF2B5EF4-FFF2-40B4-BE49-F238E27FC236}">
                <a16:creationId xmlns:a16="http://schemas.microsoft.com/office/drawing/2014/main" id="{E94FE285-67E5-4E28-9C8E-114E30597FF9}"/>
              </a:ext>
            </a:extLst>
          </p:cNvPr>
          <p:cNvGrpSpPr/>
          <p:nvPr/>
        </p:nvGrpSpPr>
        <p:grpSpPr>
          <a:xfrm>
            <a:off x="425786" y="3291734"/>
            <a:ext cx="360000" cy="360000"/>
            <a:chOff x="788434" y="1919407"/>
            <a:chExt cx="3757131" cy="3857385"/>
          </a:xfrm>
        </p:grpSpPr>
        <p:grpSp>
          <p:nvGrpSpPr>
            <p:cNvPr id="71" name="Group 276">
              <a:extLst>
                <a:ext uri="{FF2B5EF4-FFF2-40B4-BE49-F238E27FC236}">
                  <a16:creationId xmlns:a16="http://schemas.microsoft.com/office/drawing/2014/main" id="{F1B33F17-DD0D-414D-AA4D-603FAF311098}"/>
                </a:ext>
              </a:extLst>
            </p:cNvPr>
            <p:cNvGrpSpPr/>
            <p:nvPr/>
          </p:nvGrpSpPr>
          <p:grpSpPr>
            <a:xfrm>
              <a:off x="788434" y="1919407"/>
              <a:ext cx="3757131" cy="3857385"/>
              <a:chOff x="788434" y="1919407"/>
              <a:chExt cx="3757131" cy="3857385"/>
            </a:xfrm>
          </p:grpSpPr>
          <p:sp>
            <p:nvSpPr>
              <p:cNvPr id="96" name="Oval 95">
                <a:extLst>
                  <a:ext uri="{FF2B5EF4-FFF2-40B4-BE49-F238E27FC236}">
                    <a16:creationId xmlns:a16="http://schemas.microsoft.com/office/drawing/2014/main" id="{10B89644-C36B-44FE-AC9E-D5B41DB922DF}"/>
                  </a:ext>
                </a:extLst>
              </p:cNvPr>
              <p:cNvSpPr/>
              <p:nvPr/>
            </p:nvSpPr>
            <p:spPr>
              <a:xfrm>
                <a:off x="788434" y="2019661"/>
                <a:ext cx="3757131" cy="3757131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7" name="Oval 96">
                <a:extLst>
                  <a:ext uri="{FF2B5EF4-FFF2-40B4-BE49-F238E27FC236}">
                    <a16:creationId xmlns:a16="http://schemas.microsoft.com/office/drawing/2014/main" id="{9468C5CA-2542-4B49-9022-4092F137E1DF}"/>
                  </a:ext>
                </a:extLst>
              </p:cNvPr>
              <p:cNvSpPr/>
              <p:nvPr/>
            </p:nvSpPr>
            <p:spPr>
              <a:xfrm>
                <a:off x="788434" y="1919407"/>
                <a:ext cx="3757131" cy="3757131"/>
              </a:xfrm>
              <a:prstGeom prst="ellipse">
                <a:avLst/>
              </a:prstGeom>
              <a:solidFill>
                <a:srgbClr val="FFC400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72" name="Group 277">
              <a:extLst>
                <a:ext uri="{FF2B5EF4-FFF2-40B4-BE49-F238E27FC236}">
                  <a16:creationId xmlns:a16="http://schemas.microsoft.com/office/drawing/2014/main" id="{A8BEAD6F-FD18-437A-8660-E3DE18EFD617}"/>
                </a:ext>
              </a:extLst>
            </p:cNvPr>
            <p:cNvGrpSpPr/>
            <p:nvPr/>
          </p:nvGrpSpPr>
          <p:grpSpPr>
            <a:xfrm>
              <a:off x="1526076" y="2222497"/>
              <a:ext cx="2281845" cy="3150950"/>
              <a:chOff x="1316949" y="1821601"/>
              <a:chExt cx="2700099" cy="3728507"/>
            </a:xfrm>
          </p:grpSpPr>
          <p:grpSp>
            <p:nvGrpSpPr>
              <p:cNvPr id="73" name="Group 278">
                <a:extLst>
                  <a:ext uri="{FF2B5EF4-FFF2-40B4-BE49-F238E27FC236}">
                    <a16:creationId xmlns:a16="http://schemas.microsoft.com/office/drawing/2014/main" id="{D7413BEC-DDDA-447E-A9D0-3CD4842F894E}"/>
                  </a:ext>
                </a:extLst>
              </p:cNvPr>
              <p:cNvGrpSpPr/>
              <p:nvPr/>
            </p:nvGrpSpPr>
            <p:grpSpPr>
              <a:xfrm rot="10800000">
                <a:off x="1939366" y="1821601"/>
                <a:ext cx="1455267" cy="2759236"/>
                <a:chOff x="1792030" y="3141361"/>
                <a:chExt cx="1221730" cy="3488725"/>
              </a:xfrm>
            </p:grpSpPr>
            <p:sp>
              <p:nvSpPr>
                <p:cNvPr id="93" name="Chevron 49">
                  <a:extLst>
                    <a:ext uri="{FF2B5EF4-FFF2-40B4-BE49-F238E27FC236}">
                      <a16:creationId xmlns:a16="http://schemas.microsoft.com/office/drawing/2014/main" id="{DB964481-689A-4CBF-9CA1-020692B1DF05}"/>
                    </a:ext>
                  </a:extLst>
                </p:cNvPr>
                <p:cNvSpPr/>
                <p:nvPr/>
              </p:nvSpPr>
              <p:spPr>
                <a:xfrm rot="16200000">
                  <a:off x="658532" y="4274859"/>
                  <a:ext cx="3488725" cy="1221730"/>
                </a:xfrm>
                <a:prstGeom prst="chevron">
                  <a:avLst>
                    <a:gd name="adj" fmla="val 29892"/>
                  </a:avLst>
                </a:prstGeom>
                <a:solidFill>
                  <a:srgbClr val="22C0DA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4" name="Chevron 50">
                  <a:extLst>
                    <a:ext uri="{FF2B5EF4-FFF2-40B4-BE49-F238E27FC236}">
                      <a16:creationId xmlns:a16="http://schemas.microsoft.com/office/drawing/2014/main" id="{DCBDD7CF-E398-4805-BCFA-8EF90DD311B7}"/>
                    </a:ext>
                  </a:extLst>
                </p:cNvPr>
                <p:cNvSpPr/>
                <p:nvPr/>
              </p:nvSpPr>
              <p:spPr>
                <a:xfrm rot="16200000">
                  <a:off x="809039" y="4305572"/>
                  <a:ext cx="3187710" cy="1091255"/>
                </a:xfrm>
                <a:prstGeom prst="chevron">
                  <a:avLst>
                    <a:gd name="adj" fmla="val 29892"/>
                  </a:avLst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5" name="Chevron 51">
                  <a:extLst>
                    <a:ext uri="{FF2B5EF4-FFF2-40B4-BE49-F238E27FC236}">
                      <a16:creationId xmlns:a16="http://schemas.microsoft.com/office/drawing/2014/main" id="{0EA84024-6727-493D-B9F6-B0F2CDD90202}"/>
                    </a:ext>
                  </a:extLst>
                </p:cNvPr>
                <p:cNvSpPr/>
                <p:nvPr/>
              </p:nvSpPr>
              <p:spPr>
                <a:xfrm rot="16200000">
                  <a:off x="990080" y="4352800"/>
                  <a:ext cx="2825630" cy="950221"/>
                </a:xfrm>
                <a:prstGeom prst="chevron">
                  <a:avLst>
                    <a:gd name="adj" fmla="val 29892"/>
                  </a:avLst>
                </a:prstGeom>
                <a:solidFill>
                  <a:srgbClr val="22C0DA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74" name="Group 279">
                <a:extLst>
                  <a:ext uri="{FF2B5EF4-FFF2-40B4-BE49-F238E27FC236}">
                    <a16:creationId xmlns:a16="http://schemas.microsoft.com/office/drawing/2014/main" id="{54519BEA-69EC-4605-8D81-094B37C11472}"/>
                  </a:ext>
                </a:extLst>
              </p:cNvPr>
              <p:cNvGrpSpPr/>
              <p:nvPr/>
            </p:nvGrpSpPr>
            <p:grpSpPr>
              <a:xfrm>
                <a:off x="1316949" y="2927247"/>
                <a:ext cx="2700099" cy="2622861"/>
                <a:chOff x="4726777" y="4329643"/>
                <a:chExt cx="2694514" cy="2617436"/>
              </a:xfrm>
            </p:grpSpPr>
            <p:grpSp>
              <p:nvGrpSpPr>
                <p:cNvPr id="78" name="Group 283">
                  <a:extLst>
                    <a:ext uri="{FF2B5EF4-FFF2-40B4-BE49-F238E27FC236}">
                      <a16:creationId xmlns:a16="http://schemas.microsoft.com/office/drawing/2014/main" id="{B77BDAB4-9824-4359-AF10-8055406B4C53}"/>
                    </a:ext>
                  </a:extLst>
                </p:cNvPr>
                <p:cNvGrpSpPr/>
                <p:nvPr/>
              </p:nvGrpSpPr>
              <p:grpSpPr>
                <a:xfrm>
                  <a:off x="5712646" y="4329643"/>
                  <a:ext cx="719383" cy="1340450"/>
                  <a:chOff x="19075725" y="8718745"/>
                  <a:chExt cx="1032252" cy="1923430"/>
                </a:xfrm>
              </p:grpSpPr>
              <p:sp>
                <p:nvSpPr>
                  <p:cNvPr id="91" name="Freeform 45">
                    <a:extLst>
                      <a:ext uri="{FF2B5EF4-FFF2-40B4-BE49-F238E27FC236}">
                        <a16:creationId xmlns:a16="http://schemas.microsoft.com/office/drawing/2014/main" id="{19920B53-004A-4568-A07C-031BB4F2DDE9}"/>
                      </a:ext>
                    </a:extLst>
                  </p:cNvPr>
                  <p:cNvSpPr/>
                  <p:nvPr/>
                </p:nvSpPr>
                <p:spPr>
                  <a:xfrm rot="17340000" flipH="1">
                    <a:off x="18541674" y="9252796"/>
                    <a:ext cx="1923430" cy="855327"/>
                  </a:xfrm>
                  <a:custGeom>
                    <a:avLst/>
                    <a:gdLst>
                      <a:gd name="connsiteX0" fmla="*/ 0 w 1923430"/>
                      <a:gd name="connsiteY0" fmla="*/ 193036 h 855327"/>
                      <a:gd name="connsiteX1" fmla="*/ 1923430 w 1923430"/>
                      <a:gd name="connsiteY1" fmla="*/ 855327 h 855327"/>
                      <a:gd name="connsiteX2" fmla="*/ 1302000 w 1923430"/>
                      <a:gd name="connsiteY2" fmla="*/ 0 h 855327"/>
                      <a:gd name="connsiteX3" fmla="*/ 0 w 1923430"/>
                      <a:gd name="connsiteY3" fmla="*/ 193036 h 85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23430" h="855327">
                        <a:moveTo>
                          <a:pt x="0" y="193036"/>
                        </a:moveTo>
                        <a:lnTo>
                          <a:pt x="1923430" y="855327"/>
                        </a:lnTo>
                        <a:lnTo>
                          <a:pt x="1302000" y="0"/>
                        </a:lnTo>
                        <a:lnTo>
                          <a:pt x="0" y="193036"/>
                        </a:lnTo>
                        <a:close/>
                      </a:path>
                    </a:pathLst>
                  </a:custGeom>
                  <a:solidFill>
                    <a:srgbClr val="FF8F79"/>
                  </a:solidFill>
                  <a:ln w="25400" cap="flat" cmpd="sng" algn="ctr">
                    <a:noFill/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 w="114300" prst="artDeco"/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2" name="Freeform 47">
                    <a:extLst>
                      <a:ext uri="{FF2B5EF4-FFF2-40B4-BE49-F238E27FC236}">
                        <a16:creationId xmlns:a16="http://schemas.microsoft.com/office/drawing/2014/main" id="{7892208A-40CA-4771-9410-80657AFEB2F0}"/>
                      </a:ext>
                    </a:extLst>
                  </p:cNvPr>
                  <p:cNvSpPr/>
                  <p:nvPr/>
                </p:nvSpPr>
                <p:spPr>
                  <a:xfrm rot="4260000">
                    <a:off x="18728121" y="9252796"/>
                    <a:ext cx="1904386" cy="855327"/>
                  </a:xfrm>
                  <a:custGeom>
                    <a:avLst/>
                    <a:gdLst>
                      <a:gd name="connsiteX0" fmla="*/ 0 w 1923430"/>
                      <a:gd name="connsiteY0" fmla="*/ 193036 h 855327"/>
                      <a:gd name="connsiteX1" fmla="*/ 1923430 w 1923430"/>
                      <a:gd name="connsiteY1" fmla="*/ 855327 h 855327"/>
                      <a:gd name="connsiteX2" fmla="*/ 1302000 w 1923430"/>
                      <a:gd name="connsiteY2" fmla="*/ 0 h 855327"/>
                      <a:gd name="connsiteX3" fmla="*/ 0 w 1923430"/>
                      <a:gd name="connsiteY3" fmla="*/ 193036 h 85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23430" h="855327">
                        <a:moveTo>
                          <a:pt x="0" y="193036"/>
                        </a:moveTo>
                        <a:lnTo>
                          <a:pt x="1923430" y="855327"/>
                        </a:lnTo>
                        <a:lnTo>
                          <a:pt x="1302000" y="0"/>
                        </a:lnTo>
                        <a:lnTo>
                          <a:pt x="0" y="193036"/>
                        </a:lnTo>
                        <a:close/>
                      </a:path>
                    </a:pathLst>
                  </a:custGeom>
                  <a:solidFill>
                    <a:srgbClr val="FF684B"/>
                  </a:solidFill>
                  <a:ln w="25400" cap="flat" cmpd="sng" algn="ctr">
                    <a:noFill/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 w="114300" prst="artDeco"/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79" name="Group 284">
                  <a:extLst>
                    <a:ext uri="{FF2B5EF4-FFF2-40B4-BE49-F238E27FC236}">
                      <a16:creationId xmlns:a16="http://schemas.microsoft.com/office/drawing/2014/main" id="{36A1334E-BC23-41AF-972C-E0046B301644}"/>
                    </a:ext>
                  </a:extLst>
                </p:cNvPr>
                <p:cNvGrpSpPr/>
                <p:nvPr/>
              </p:nvGrpSpPr>
              <p:grpSpPr>
                <a:xfrm rot="4226141">
                  <a:off x="6391374" y="4811521"/>
                  <a:ext cx="719383" cy="1340450"/>
                  <a:chOff x="19075725" y="8718745"/>
                  <a:chExt cx="1032252" cy="1923430"/>
                </a:xfrm>
              </p:grpSpPr>
              <p:sp>
                <p:nvSpPr>
                  <p:cNvPr id="89" name="Freeform 43">
                    <a:extLst>
                      <a:ext uri="{FF2B5EF4-FFF2-40B4-BE49-F238E27FC236}">
                        <a16:creationId xmlns:a16="http://schemas.microsoft.com/office/drawing/2014/main" id="{ACAC0114-D8F4-4A65-BB28-89972F783699}"/>
                      </a:ext>
                    </a:extLst>
                  </p:cNvPr>
                  <p:cNvSpPr/>
                  <p:nvPr/>
                </p:nvSpPr>
                <p:spPr>
                  <a:xfrm rot="17340000" flipH="1">
                    <a:off x="18541674" y="9252796"/>
                    <a:ext cx="1923430" cy="855327"/>
                  </a:xfrm>
                  <a:custGeom>
                    <a:avLst/>
                    <a:gdLst>
                      <a:gd name="connsiteX0" fmla="*/ 0 w 1923430"/>
                      <a:gd name="connsiteY0" fmla="*/ 193036 h 855327"/>
                      <a:gd name="connsiteX1" fmla="*/ 1923430 w 1923430"/>
                      <a:gd name="connsiteY1" fmla="*/ 855327 h 855327"/>
                      <a:gd name="connsiteX2" fmla="*/ 1302000 w 1923430"/>
                      <a:gd name="connsiteY2" fmla="*/ 0 h 855327"/>
                      <a:gd name="connsiteX3" fmla="*/ 0 w 1923430"/>
                      <a:gd name="connsiteY3" fmla="*/ 193036 h 85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23430" h="855327">
                        <a:moveTo>
                          <a:pt x="0" y="193036"/>
                        </a:moveTo>
                        <a:lnTo>
                          <a:pt x="1923430" y="855327"/>
                        </a:lnTo>
                        <a:lnTo>
                          <a:pt x="1302000" y="0"/>
                        </a:lnTo>
                        <a:lnTo>
                          <a:pt x="0" y="193036"/>
                        </a:lnTo>
                        <a:close/>
                      </a:path>
                    </a:pathLst>
                  </a:custGeom>
                  <a:solidFill>
                    <a:srgbClr val="FF8F79"/>
                  </a:solidFill>
                  <a:ln w="25400" cap="flat" cmpd="sng" algn="ctr">
                    <a:noFill/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 w="114300" prst="artDeco"/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0" name="Freeform 44">
                    <a:extLst>
                      <a:ext uri="{FF2B5EF4-FFF2-40B4-BE49-F238E27FC236}">
                        <a16:creationId xmlns:a16="http://schemas.microsoft.com/office/drawing/2014/main" id="{637B60B3-B568-429B-83B8-9A98F76BDFA8}"/>
                      </a:ext>
                    </a:extLst>
                  </p:cNvPr>
                  <p:cNvSpPr/>
                  <p:nvPr/>
                </p:nvSpPr>
                <p:spPr>
                  <a:xfrm rot="4260000">
                    <a:off x="18728121" y="9252796"/>
                    <a:ext cx="1904386" cy="855327"/>
                  </a:xfrm>
                  <a:custGeom>
                    <a:avLst/>
                    <a:gdLst>
                      <a:gd name="connsiteX0" fmla="*/ 0 w 1923430"/>
                      <a:gd name="connsiteY0" fmla="*/ 193036 h 855327"/>
                      <a:gd name="connsiteX1" fmla="*/ 1923430 w 1923430"/>
                      <a:gd name="connsiteY1" fmla="*/ 855327 h 855327"/>
                      <a:gd name="connsiteX2" fmla="*/ 1302000 w 1923430"/>
                      <a:gd name="connsiteY2" fmla="*/ 0 h 855327"/>
                      <a:gd name="connsiteX3" fmla="*/ 0 w 1923430"/>
                      <a:gd name="connsiteY3" fmla="*/ 193036 h 85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23430" h="855327">
                        <a:moveTo>
                          <a:pt x="0" y="193036"/>
                        </a:moveTo>
                        <a:lnTo>
                          <a:pt x="1923430" y="855327"/>
                        </a:lnTo>
                        <a:lnTo>
                          <a:pt x="1302000" y="0"/>
                        </a:lnTo>
                        <a:lnTo>
                          <a:pt x="0" y="193036"/>
                        </a:lnTo>
                        <a:close/>
                      </a:path>
                    </a:pathLst>
                  </a:custGeom>
                  <a:solidFill>
                    <a:srgbClr val="FF684B"/>
                  </a:solidFill>
                  <a:ln w="25400" cap="flat" cmpd="sng" algn="ctr">
                    <a:noFill/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 w="114300" prst="artDeco"/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80" name="Group 285">
                  <a:extLst>
                    <a:ext uri="{FF2B5EF4-FFF2-40B4-BE49-F238E27FC236}">
                      <a16:creationId xmlns:a16="http://schemas.microsoft.com/office/drawing/2014/main" id="{72F4A448-1B33-45FE-8520-33415368CD0E}"/>
                    </a:ext>
                  </a:extLst>
                </p:cNvPr>
                <p:cNvGrpSpPr/>
                <p:nvPr/>
              </p:nvGrpSpPr>
              <p:grpSpPr>
                <a:xfrm rot="-4200000">
                  <a:off x="5037310" y="4807651"/>
                  <a:ext cx="719383" cy="1340450"/>
                  <a:chOff x="19075725" y="8718745"/>
                  <a:chExt cx="1032252" cy="1923430"/>
                </a:xfrm>
              </p:grpSpPr>
              <p:sp>
                <p:nvSpPr>
                  <p:cNvPr id="87" name="Freeform 41">
                    <a:extLst>
                      <a:ext uri="{FF2B5EF4-FFF2-40B4-BE49-F238E27FC236}">
                        <a16:creationId xmlns:a16="http://schemas.microsoft.com/office/drawing/2014/main" id="{7A9FD548-33F8-4402-8A02-BDC015C3A423}"/>
                      </a:ext>
                    </a:extLst>
                  </p:cNvPr>
                  <p:cNvSpPr/>
                  <p:nvPr/>
                </p:nvSpPr>
                <p:spPr>
                  <a:xfrm rot="17340000" flipH="1">
                    <a:off x="18541674" y="9252796"/>
                    <a:ext cx="1923430" cy="855327"/>
                  </a:xfrm>
                  <a:custGeom>
                    <a:avLst/>
                    <a:gdLst>
                      <a:gd name="connsiteX0" fmla="*/ 0 w 1923430"/>
                      <a:gd name="connsiteY0" fmla="*/ 193036 h 855327"/>
                      <a:gd name="connsiteX1" fmla="*/ 1923430 w 1923430"/>
                      <a:gd name="connsiteY1" fmla="*/ 855327 h 855327"/>
                      <a:gd name="connsiteX2" fmla="*/ 1302000 w 1923430"/>
                      <a:gd name="connsiteY2" fmla="*/ 0 h 855327"/>
                      <a:gd name="connsiteX3" fmla="*/ 0 w 1923430"/>
                      <a:gd name="connsiteY3" fmla="*/ 193036 h 85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23430" h="855327">
                        <a:moveTo>
                          <a:pt x="0" y="193036"/>
                        </a:moveTo>
                        <a:lnTo>
                          <a:pt x="1923430" y="855327"/>
                        </a:lnTo>
                        <a:lnTo>
                          <a:pt x="1302000" y="0"/>
                        </a:lnTo>
                        <a:lnTo>
                          <a:pt x="0" y="193036"/>
                        </a:lnTo>
                        <a:close/>
                      </a:path>
                    </a:pathLst>
                  </a:custGeom>
                  <a:solidFill>
                    <a:srgbClr val="FF8F79"/>
                  </a:solidFill>
                  <a:ln w="25400" cap="flat" cmpd="sng" algn="ctr">
                    <a:noFill/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 w="114300" prst="artDeco"/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88" name="Freeform 42">
                    <a:extLst>
                      <a:ext uri="{FF2B5EF4-FFF2-40B4-BE49-F238E27FC236}">
                        <a16:creationId xmlns:a16="http://schemas.microsoft.com/office/drawing/2014/main" id="{DF9D3A85-7EE5-4744-B783-B78A34B417A7}"/>
                      </a:ext>
                    </a:extLst>
                  </p:cNvPr>
                  <p:cNvSpPr/>
                  <p:nvPr/>
                </p:nvSpPr>
                <p:spPr>
                  <a:xfrm rot="4260000">
                    <a:off x="18728121" y="9252796"/>
                    <a:ext cx="1904386" cy="855327"/>
                  </a:xfrm>
                  <a:custGeom>
                    <a:avLst/>
                    <a:gdLst>
                      <a:gd name="connsiteX0" fmla="*/ 0 w 1923430"/>
                      <a:gd name="connsiteY0" fmla="*/ 193036 h 855327"/>
                      <a:gd name="connsiteX1" fmla="*/ 1923430 w 1923430"/>
                      <a:gd name="connsiteY1" fmla="*/ 855327 h 855327"/>
                      <a:gd name="connsiteX2" fmla="*/ 1302000 w 1923430"/>
                      <a:gd name="connsiteY2" fmla="*/ 0 h 855327"/>
                      <a:gd name="connsiteX3" fmla="*/ 0 w 1923430"/>
                      <a:gd name="connsiteY3" fmla="*/ 193036 h 85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23430" h="855327">
                        <a:moveTo>
                          <a:pt x="0" y="193036"/>
                        </a:moveTo>
                        <a:lnTo>
                          <a:pt x="1923430" y="855327"/>
                        </a:lnTo>
                        <a:lnTo>
                          <a:pt x="1302000" y="0"/>
                        </a:lnTo>
                        <a:lnTo>
                          <a:pt x="0" y="193036"/>
                        </a:lnTo>
                        <a:close/>
                      </a:path>
                    </a:pathLst>
                  </a:custGeom>
                  <a:solidFill>
                    <a:srgbClr val="FF684B"/>
                  </a:solidFill>
                  <a:ln w="25400" cap="flat" cmpd="sng" algn="ctr">
                    <a:noFill/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 w="114300" prst="artDeco"/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81" name="Group 286">
                  <a:extLst>
                    <a:ext uri="{FF2B5EF4-FFF2-40B4-BE49-F238E27FC236}">
                      <a16:creationId xmlns:a16="http://schemas.microsoft.com/office/drawing/2014/main" id="{B1902729-DEE0-465A-9026-65E4B1070E61}"/>
                    </a:ext>
                  </a:extLst>
                </p:cNvPr>
                <p:cNvGrpSpPr/>
                <p:nvPr/>
              </p:nvGrpSpPr>
              <p:grpSpPr>
                <a:xfrm rot="8400000">
                  <a:off x="6186336" y="5606629"/>
                  <a:ext cx="708247" cy="1340450"/>
                  <a:chOff x="19075725" y="8718745"/>
                  <a:chExt cx="1016273" cy="1923430"/>
                </a:xfrm>
              </p:grpSpPr>
              <p:sp>
                <p:nvSpPr>
                  <p:cNvPr id="85" name="Freeform 39">
                    <a:extLst>
                      <a:ext uri="{FF2B5EF4-FFF2-40B4-BE49-F238E27FC236}">
                        <a16:creationId xmlns:a16="http://schemas.microsoft.com/office/drawing/2014/main" id="{4ABDBAA4-2D1D-4749-8576-FA111F3088E7}"/>
                      </a:ext>
                    </a:extLst>
                  </p:cNvPr>
                  <p:cNvSpPr/>
                  <p:nvPr/>
                </p:nvSpPr>
                <p:spPr>
                  <a:xfrm rot="17340000" flipH="1">
                    <a:off x="18541674" y="9252796"/>
                    <a:ext cx="1923430" cy="855327"/>
                  </a:xfrm>
                  <a:custGeom>
                    <a:avLst/>
                    <a:gdLst>
                      <a:gd name="connsiteX0" fmla="*/ 0 w 1923430"/>
                      <a:gd name="connsiteY0" fmla="*/ 193036 h 855327"/>
                      <a:gd name="connsiteX1" fmla="*/ 1923430 w 1923430"/>
                      <a:gd name="connsiteY1" fmla="*/ 855327 h 855327"/>
                      <a:gd name="connsiteX2" fmla="*/ 1302000 w 1923430"/>
                      <a:gd name="connsiteY2" fmla="*/ 0 h 855327"/>
                      <a:gd name="connsiteX3" fmla="*/ 0 w 1923430"/>
                      <a:gd name="connsiteY3" fmla="*/ 193036 h 85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23430" h="855327">
                        <a:moveTo>
                          <a:pt x="0" y="193036"/>
                        </a:moveTo>
                        <a:lnTo>
                          <a:pt x="1923430" y="855327"/>
                        </a:lnTo>
                        <a:lnTo>
                          <a:pt x="1302000" y="0"/>
                        </a:lnTo>
                        <a:lnTo>
                          <a:pt x="0" y="193036"/>
                        </a:lnTo>
                        <a:close/>
                      </a:path>
                    </a:pathLst>
                  </a:custGeom>
                  <a:solidFill>
                    <a:srgbClr val="FF8F79"/>
                  </a:solidFill>
                  <a:ln w="25400" cap="flat" cmpd="sng" algn="ctr">
                    <a:noFill/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 w="114300" prst="artDeco"/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86" name="Freeform 40">
                    <a:extLst>
                      <a:ext uri="{FF2B5EF4-FFF2-40B4-BE49-F238E27FC236}">
                        <a16:creationId xmlns:a16="http://schemas.microsoft.com/office/drawing/2014/main" id="{DA1FC3CC-1D72-48EF-BE6E-A2D1DAF41472}"/>
                      </a:ext>
                    </a:extLst>
                  </p:cNvPr>
                  <p:cNvSpPr/>
                  <p:nvPr/>
                </p:nvSpPr>
                <p:spPr>
                  <a:xfrm rot="4260000">
                    <a:off x="18720355" y="9263683"/>
                    <a:ext cx="1904386" cy="838901"/>
                  </a:xfrm>
                  <a:custGeom>
                    <a:avLst/>
                    <a:gdLst>
                      <a:gd name="connsiteX0" fmla="*/ 0 w 1923430"/>
                      <a:gd name="connsiteY0" fmla="*/ 193036 h 855327"/>
                      <a:gd name="connsiteX1" fmla="*/ 1923430 w 1923430"/>
                      <a:gd name="connsiteY1" fmla="*/ 855327 h 855327"/>
                      <a:gd name="connsiteX2" fmla="*/ 1302000 w 1923430"/>
                      <a:gd name="connsiteY2" fmla="*/ 0 h 855327"/>
                      <a:gd name="connsiteX3" fmla="*/ 0 w 1923430"/>
                      <a:gd name="connsiteY3" fmla="*/ 193036 h 855327"/>
                      <a:gd name="connsiteX0" fmla="*/ 0 w 1923430"/>
                      <a:gd name="connsiteY0" fmla="*/ 230029 h 892320"/>
                      <a:gd name="connsiteX1" fmla="*/ 1923430 w 1923430"/>
                      <a:gd name="connsiteY1" fmla="*/ 892320 h 892320"/>
                      <a:gd name="connsiteX2" fmla="*/ 1383388 w 1923430"/>
                      <a:gd name="connsiteY2" fmla="*/ -1 h 892320"/>
                      <a:gd name="connsiteX3" fmla="*/ 0 w 1923430"/>
                      <a:gd name="connsiteY3" fmla="*/ 230029 h 892320"/>
                      <a:gd name="connsiteX0" fmla="*/ 0 w 1923430"/>
                      <a:gd name="connsiteY0" fmla="*/ 147235 h 809526"/>
                      <a:gd name="connsiteX1" fmla="*/ 1923430 w 1923430"/>
                      <a:gd name="connsiteY1" fmla="*/ 809526 h 809526"/>
                      <a:gd name="connsiteX2" fmla="*/ 1433635 w 1923430"/>
                      <a:gd name="connsiteY2" fmla="*/ 1 h 809526"/>
                      <a:gd name="connsiteX3" fmla="*/ 0 w 1923430"/>
                      <a:gd name="connsiteY3" fmla="*/ 147235 h 809526"/>
                      <a:gd name="connsiteX0" fmla="*/ 0 w 1923430"/>
                      <a:gd name="connsiteY0" fmla="*/ 176611 h 838902"/>
                      <a:gd name="connsiteX1" fmla="*/ 1923430 w 1923430"/>
                      <a:gd name="connsiteY1" fmla="*/ 838902 h 838902"/>
                      <a:gd name="connsiteX2" fmla="*/ 1415807 w 1923430"/>
                      <a:gd name="connsiteY2" fmla="*/ 0 h 838902"/>
                      <a:gd name="connsiteX3" fmla="*/ 0 w 1923430"/>
                      <a:gd name="connsiteY3" fmla="*/ 176611 h 83890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23430" h="838902">
                        <a:moveTo>
                          <a:pt x="0" y="176611"/>
                        </a:moveTo>
                        <a:lnTo>
                          <a:pt x="1923430" y="838902"/>
                        </a:lnTo>
                        <a:lnTo>
                          <a:pt x="1415807" y="0"/>
                        </a:lnTo>
                        <a:lnTo>
                          <a:pt x="0" y="176611"/>
                        </a:lnTo>
                        <a:close/>
                      </a:path>
                    </a:pathLst>
                  </a:custGeom>
                  <a:solidFill>
                    <a:srgbClr val="FF684B"/>
                  </a:solidFill>
                  <a:ln w="25400" cap="flat" cmpd="sng" algn="ctr">
                    <a:noFill/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 w="114300" prst="artDeco"/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82" name="Group 287">
                  <a:extLst>
                    <a:ext uri="{FF2B5EF4-FFF2-40B4-BE49-F238E27FC236}">
                      <a16:creationId xmlns:a16="http://schemas.microsoft.com/office/drawing/2014/main" id="{F6B91775-9128-458B-8CAA-9B5771B5C358}"/>
                    </a:ext>
                  </a:extLst>
                </p:cNvPr>
                <p:cNvGrpSpPr/>
                <p:nvPr/>
              </p:nvGrpSpPr>
              <p:grpSpPr>
                <a:xfrm rot="-8400000">
                  <a:off x="5256902" y="5599457"/>
                  <a:ext cx="708390" cy="1340450"/>
                  <a:chOff x="19091499" y="8721384"/>
                  <a:chExt cx="1016478" cy="1923430"/>
                </a:xfrm>
              </p:grpSpPr>
              <p:sp>
                <p:nvSpPr>
                  <p:cNvPr id="83" name="Freeform 34">
                    <a:extLst>
                      <a:ext uri="{FF2B5EF4-FFF2-40B4-BE49-F238E27FC236}">
                        <a16:creationId xmlns:a16="http://schemas.microsoft.com/office/drawing/2014/main" id="{C3D6AE58-1C11-471F-B556-98CEDA58E714}"/>
                      </a:ext>
                    </a:extLst>
                  </p:cNvPr>
                  <p:cNvSpPr/>
                  <p:nvPr/>
                </p:nvSpPr>
                <p:spPr>
                  <a:xfrm rot="17340000" flipH="1">
                    <a:off x="18549340" y="9263543"/>
                    <a:ext cx="1923430" cy="839112"/>
                  </a:xfrm>
                  <a:custGeom>
                    <a:avLst/>
                    <a:gdLst>
                      <a:gd name="connsiteX0" fmla="*/ 0 w 1923430"/>
                      <a:gd name="connsiteY0" fmla="*/ 193036 h 855327"/>
                      <a:gd name="connsiteX1" fmla="*/ 1923430 w 1923430"/>
                      <a:gd name="connsiteY1" fmla="*/ 855327 h 855327"/>
                      <a:gd name="connsiteX2" fmla="*/ 1302000 w 1923430"/>
                      <a:gd name="connsiteY2" fmla="*/ 0 h 855327"/>
                      <a:gd name="connsiteX3" fmla="*/ 0 w 1923430"/>
                      <a:gd name="connsiteY3" fmla="*/ 193036 h 855327"/>
                      <a:gd name="connsiteX0" fmla="*/ 0 w 1923430"/>
                      <a:gd name="connsiteY0" fmla="*/ 219943 h 882234"/>
                      <a:gd name="connsiteX1" fmla="*/ 1923430 w 1923430"/>
                      <a:gd name="connsiteY1" fmla="*/ 882234 h 882234"/>
                      <a:gd name="connsiteX2" fmla="*/ 1365795 w 1923430"/>
                      <a:gd name="connsiteY2" fmla="*/ -1 h 882234"/>
                      <a:gd name="connsiteX3" fmla="*/ 0 w 1923430"/>
                      <a:gd name="connsiteY3" fmla="*/ 219943 h 882234"/>
                      <a:gd name="connsiteX0" fmla="*/ 0 w 1923430"/>
                      <a:gd name="connsiteY0" fmla="*/ 182691 h 844982"/>
                      <a:gd name="connsiteX1" fmla="*/ 1923430 w 1923430"/>
                      <a:gd name="connsiteY1" fmla="*/ 844982 h 844982"/>
                      <a:gd name="connsiteX2" fmla="*/ 1397570 w 1923430"/>
                      <a:gd name="connsiteY2" fmla="*/ 0 h 844982"/>
                      <a:gd name="connsiteX3" fmla="*/ 0 w 1923430"/>
                      <a:gd name="connsiteY3" fmla="*/ 182691 h 844982"/>
                      <a:gd name="connsiteX0" fmla="*/ 0 w 1923430"/>
                      <a:gd name="connsiteY0" fmla="*/ 176819 h 839110"/>
                      <a:gd name="connsiteX1" fmla="*/ 1923430 w 1923430"/>
                      <a:gd name="connsiteY1" fmla="*/ 839110 h 839110"/>
                      <a:gd name="connsiteX2" fmla="*/ 1406810 w 1923430"/>
                      <a:gd name="connsiteY2" fmla="*/ -1 h 839110"/>
                      <a:gd name="connsiteX3" fmla="*/ 0 w 1923430"/>
                      <a:gd name="connsiteY3" fmla="*/ 176819 h 83911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23430" h="839110">
                        <a:moveTo>
                          <a:pt x="0" y="176819"/>
                        </a:moveTo>
                        <a:lnTo>
                          <a:pt x="1923430" y="839110"/>
                        </a:lnTo>
                        <a:lnTo>
                          <a:pt x="1406810" y="-1"/>
                        </a:lnTo>
                        <a:lnTo>
                          <a:pt x="0" y="176819"/>
                        </a:lnTo>
                        <a:close/>
                      </a:path>
                    </a:pathLst>
                  </a:custGeom>
                  <a:solidFill>
                    <a:srgbClr val="FF8F79"/>
                  </a:solidFill>
                  <a:ln w="25400" cap="flat" cmpd="sng" algn="ctr">
                    <a:noFill/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 w="114300" prst="artDeco"/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84" name="Freeform 38">
                    <a:extLst>
                      <a:ext uri="{FF2B5EF4-FFF2-40B4-BE49-F238E27FC236}">
                        <a16:creationId xmlns:a16="http://schemas.microsoft.com/office/drawing/2014/main" id="{87225990-6C01-46CC-983E-129DDDE97780}"/>
                      </a:ext>
                    </a:extLst>
                  </p:cNvPr>
                  <p:cNvSpPr/>
                  <p:nvPr/>
                </p:nvSpPr>
                <p:spPr>
                  <a:xfrm rot="4260000">
                    <a:off x="18728121" y="9252796"/>
                    <a:ext cx="1904386" cy="855327"/>
                  </a:xfrm>
                  <a:custGeom>
                    <a:avLst/>
                    <a:gdLst>
                      <a:gd name="connsiteX0" fmla="*/ 0 w 1923430"/>
                      <a:gd name="connsiteY0" fmla="*/ 193036 h 855327"/>
                      <a:gd name="connsiteX1" fmla="*/ 1923430 w 1923430"/>
                      <a:gd name="connsiteY1" fmla="*/ 855327 h 855327"/>
                      <a:gd name="connsiteX2" fmla="*/ 1302000 w 1923430"/>
                      <a:gd name="connsiteY2" fmla="*/ 0 h 855327"/>
                      <a:gd name="connsiteX3" fmla="*/ 0 w 1923430"/>
                      <a:gd name="connsiteY3" fmla="*/ 193036 h 8553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23430" h="855327">
                        <a:moveTo>
                          <a:pt x="0" y="193036"/>
                        </a:moveTo>
                        <a:lnTo>
                          <a:pt x="1923430" y="855327"/>
                        </a:lnTo>
                        <a:lnTo>
                          <a:pt x="1302000" y="0"/>
                        </a:lnTo>
                        <a:lnTo>
                          <a:pt x="0" y="193036"/>
                        </a:lnTo>
                        <a:close/>
                      </a:path>
                    </a:pathLst>
                  </a:custGeom>
                  <a:solidFill>
                    <a:srgbClr val="FF684B"/>
                  </a:solidFill>
                  <a:ln w="25400" cap="flat" cmpd="sng" algn="ctr">
                    <a:noFill/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 w="114300" prst="artDeco"/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</p:grpSp>
          <p:sp>
            <p:nvSpPr>
              <p:cNvPr id="75" name="4-Point Star 25">
                <a:extLst>
                  <a:ext uri="{FF2B5EF4-FFF2-40B4-BE49-F238E27FC236}">
                    <a16:creationId xmlns:a16="http://schemas.microsoft.com/office/drawing/2014/main" id="{892396FB-838B-4AE7-A9EE-02EDA2A2A285}"/>
                  </a:ext>
                </a:extLst>
              </p:cNvPr>
              <p:cNvSpPr/>
              <p:nvPr/>
            </p:nvSpPr>
            <p:spPr>
              <a:xfrm>
                <a:off x="1560223" y="4743803"/>
                <a:ext cx="520066" cy="520066"/>
              </a:xfrm>
              <a:prstGeom prst="star4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6" name="4-Point Star 26">
                <a:extLst>
                  <a:ext uri="{FF2B5EF4-FFF2-40B4-BE49-F238E27FC236}">
                    <a16:creationId xmlns:a16="http://schemas.microsoft.com/office/drawing/2014/main" id="{82453E76-6D23-4412-B87D-E596DDA0BF34}"/>
                  </a:ext>
                </a:extLst>
              </p:cNvPr>
              <p:cNvSpPr/>
              <p:nvPr/>
            </p:nvSpPr>
            <p:spPr>
              <a:xfrm>
                <a:off x="1893400" y="4556914"/>
                <a:ext cx="373777" cy="373777"/>
              </a:xfrm>
              <a:prstGeom prst="star4">
                <a:avLst>
                  <a:gd name="adj" fmla="val 10564"/>
                </a:avLst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7" name="4-Point Star 27">
                <a:extLst>
                  <a:ext uri="{FF2B5EF4-FFF2-40B4-BE49-F238E27FC236}">
                    <a16:creationId xmlns:a16="http://schemas.microsoft.com/office/drawing/2014/main" id="{B17CA364-0EFC-4BCB-A104-DD3047650E94}"/>
                  </a:ext>
                </a:extLst>
              </p:cNvPr>
              <p:cNvSpPr/>
              <p:nvPr/>
            </p:nvSpPr>
            <p:spPr>
              <a:xfrm>
                <a:off x="1898914" y="4875133"/>
                <a:ext cx="656021" cy="656021"/>
              </a:xfrm>
              <a:prstGeom prst="star4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98" name="Rectangle 97">
            <a:hlinkClick r:id="rId2" action="ppaction://hlinksldjump"/>
            <a:hlinkHover r:id="" action="ppaction://noaction" highlightClick="1"/>
            <a:extLst>
              <a:ext uri="{FF2B5EF4-FFF2-40B4-BE49-F238E27FC236}">
                <a16:creationId xmlns:a16="http://schemas.microsoft.com/office/drawing/2014/main" id="{09EA0550-5E62-4E53-8848-DAF4EAC74E61}"/>
              </a:ext>
            </a:extLst>
          </p:cNvPr>
          <p:cNvSpPr/>
          <p:nvPr/>
        </p:nvSpPr>
        <p:spPr>
          <a:xfrm>
            <a:off x="1000100" y="1214422"/>
            <a:ext cx="3857652" cy="43088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0" cap="none" spc="0" normalizeH="0" baseline="0" noProof="0" dirty="0" err="1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Profil</a:t>
            </a:r>
            <a:r>
              <a:rPr kumimoji="0" lang="en-US" sz="2200" b="0" i="0" u="none" strike="noStrike" kern="0" cap="none" spc="0" normalizeH="0" baseline="0" noProof="0" dirty="0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 </a:t>
            </a:r>
            <a:r>
              <a:rPr kumimoji="0" lang="en-ID" sz="2200" b="0" i="0" u="none" strike="noStrike" kern="0" cap="none" spc="0" normalizeH="0" baseline="0" noProof="0" dirty="0" smtClean="0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MAS Al-Amin</a:t>
            </a:r>
            <a:endParaRPr kumimoji="0" lang="en-US" sz="2200" b="0" i="0" u="none" strike="noStrike" kern="0" cap="none" spc="0" normalizeH="0" baseline="0" noProof="0" dirty="0">
              <a:ln w="9525">
                <a:solidFill>
                  <a:srgbClr val="1F497D">
                    <a:lumMod val="75000"/>
                    <a:lumOff val="25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srgbClr val="4BACC6">
                    <a:lumMod val="60000"/>
                    <a:lumOff val="40000"/>
                  </a:srgbClr>
                </a:outerShdw>
              </a:effectLst>
              <a:uLnTx/>
              <a:uFillTx/>
            </a:endParaRPr>
          </a:p>
        </p:txBody>
      </p:sp>
      <p:grpSp>
        <p:nvGrpSpPr>
          <p:cNvPr id="99" name="Group 306">
            <a:extLst>
              <a:ext uri="{FF2B5EF4-FFF2-40B4-BE49-F238E27FC236}">
                <a16:creationId xmlns:a16="http://schemas.microsoft.com/office/drawing/2014/main" id="{CA92571D-C1F4-46D8-9643-0588AFA61190}"/>
              </a:ext>
            </a:extLst>
          </p:cNvPr>
          <p:cNvGrpSpPr/>
          <p:nvPr/>
        </p:nvGrpSpPr>
        <p:grpSpPr>
          <a:xfrm>
            <a:off x="428596" y="5220560"/>
            <a:ext cx="360000" cy="360000"/>
            <a:chOff x="788434" y="1919407"/>
            <a:chExt cx="3757131" cy="3857385"/>
          </a:xfrm>
        </p:grpSpPr>
        <p:grpSp>
          <p:nvGrpSpPr>
            <p:cNvPr id="100" name="Group 307">
              <a:extLst>
                <a:ext uri="{FF2B5EF4-FFF2-40B4-BE49-F238E27FC236}">
                  <a16:creationId xmlns:a16="http://schemas.microsoft.com/office/drawing/2014/main" id="{DC0F4106-4336-4C62-8B5A-050C5E0084A9}"/>
                </a:ext>
              </a:extLst>
            </p:cNvPr>
            <p:cNvGrpSpPr/>
            <p:nvPr/>
          </p:nvGrpSpPr>
          <p:grpSpPr>
            <a:xfrm>
              <a:off x="788434" y="1919407"/>
              <a:ext cx="3757131" cy="3857385"/>
              <a:chOff x="788434" y="1919407"/>
              <a:chExt cx="3757131" cy="3857385"/>
            </a:xfrm>
          </p:grpSpPr>
          <p:sp>
            <p:nvSpPr>
              <p:cNvPr id="102" name="Oval 101">
                <a:extLst>
                  <a:ext uri="{FF2B5EF4-FFF2-40B4-BE49-F238E27FC236}">
                    <a16:creationId xmlns:a16="http://schemas.microsoft.com/office/drawing/2014/main" id="{5911485A-1AA8-4BF4-ACBE-143495732EAA}"/>
                  </a:ext>
                </a:extLst>
              </p:cNvPr>
              <p:cNvSpPr/>
              <p:nvPr/>
            </p:nvSpPr>
            <p:spPr>
              <a:xfrm>
                <a:off x="788434" y="2019661"/>
                <a:ext cx="3757131" cy="3757131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3" name="Oval 102">
                <a:extLst>
                  <a:ext uri="{FF2B5EF4-FFF2-40B4-BE49-F238E27FC236}">
                    <a16:creationId xmlns:a16="http://schemas.microsoft.com/office/drawing/2014/main" id="{56455FAD-9D6F-46EC-BCE9-E538585C8731}"/>
                  </a:ext>
                </a:extLst>
              </p:cNvPr>
              <p:cNvSpPr/>
              <p:nvPr/>
            </p:nvSpPr>
            <p:spPr>
              <a:xfrm>
                <a:off x="788434" y="1919407"/>
                <a:ext cx="3757131" cy="3757131"/>
              </a:xfrm>
              <a:prstGeom prst="ellipse">
                <a:avLst/>
              </a:prstGeom>
              <a:solidFill>
                <a:srgbClr val="26CB9C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01" name="Freeform 16">
              <a:extLst>
                <a:ext uri="{FF2B5EF4-FFF2-40B4-BE49-F238E27FC236}">
                  <a16:creationId xmlns:a16="http://schemas.microsoft.com/office/drawing/2014/main" id="{D22E9E18-8638-4D14-B6A7-06F7F4871458}"/>
                </a:ext>
              </a:extLst>
            </p:cNvPr>
            <p:cNvSpPr/>
            <p:nvPr/>
          </p:nvSpPr>
          <p:spPr>
            <a:xfrm>
              <a:off x="1168489" y="2785435"/>
              <a:ext cx="3055736" cy="1732165"/>
            </a:xfrm>
            <a:custGeom>
              <a:avLst/>
              <a:gdLst>
                <a:gd name="connsiteX0" fmla="*/ 840657 w 2064539"/>
                <a:gd name="connsiteY0" fmla="*/ 0 h 1170298"/>
                <a:gd name="connsiteX1" fmla="*/ 1270594 w 2064539"/>
                <a:gd name="connsiteY1" fmla="*/ 228596 h 1170298"/>
                <a:gd name="connsiteX2" fmla="*/ 1300297 w 2064539"/>
                <a:gd name="connsiteY2" fmla="*/ 283318 h 1170298"/>
                <a:gd name="connsiteX3" fmla="*/ 1304149 w 2064539"/>
                <a:gd name="connsiteY3" fmla="*/ 277604 h 1170298"/>
                <a:gd name="connsiteX4" fmla="*/ 1480235 w 2064539"/>
                <a:gd name="connsiteY4" fmla="*/ 204667 h 1170298"/>
                <a:gd name="connsiteX5" fmla="*/ 1729258 w 2064539"/>
                <a:gd name="connsiteY5" fmla="*/ 453690 h 1170298"/>
                <a:gd name="connsiteX6" fmla="*/ 1714687 w 2064539"/>
                <a:gd name="connsiteY6" fmla="*/ 525862 h 1170298"/>
                <a:gd name="connsiteX7" fmla="*/ 1742321 w 2064539"/>
                <a:gd name="connsiteY7" fmla="*/ 525862 h 1170298"/>
                <a:gd name="connsiteX8" fmla="*/ 2064539 w 2064539"/>
                <a:gd name="connsiteY8" fmla="*/ 848080 h 1170298"/>
                <a:gd name="connsiteX9" fmla="*/ 2064538 w 2064539"/>
                <a:gd name="connsiteY9" fmla="*/ 848080 h 1170298"/>
                <a:gd name="connsiteX10" fmla="*/ 1742320 w 2064539"/>
                <a:gd name="connsiteY10" fmla="*/ 1170298 h 1170298"/>
                <a:gd name="connsiteX11" fmla="*/ 322218 w 2064539"/>
                <a:gd name="connsiteY11" fmla="*/ 1170297 h 1170298"/>
                <a:gd name="connsiteX12" fmla="*/ 25321 w 2064539"/>
                <a:gd name="connsiteY12" fmla="*/ 973501 h 1170298"/>
                <a:gd name="connsiteX13" fmla="*/ 0 w 2064539"/>
                <a:gd name="connsiteY13" fmla="*/ 848080 h 1170298"/>
                <a:gd name="connsiteX14" fmla="*/ 25321 w 2064539"/>
                <a:gd name="connsiteY14" fmla="*/ 722658 h 1170298"/>
                <a:gd name="connsiteX15" fmla="*/ 322218 w 2064539"/>
                <a:gd name="connsiteY15" fmla="*/ 525862 h 1170298"/>
                <a:gd name="connsiteX16" fmla="*/ 322914 w 2064539"/>
                <a:gd name="connsiteY16" fmla="*/ 525862 h 1170298"/>
                <a:gd name="connsiteX17" fmla="*/ 322171 w 2064539"/>
                <a:gd name="connsiteY17" fmla="*/ 518486 h 1170298"/>
                <a:gd name="connsiteX18" fmla="*/ 840657 w 2064539"/>
                <a:gd name="connsiteY18" fmla="*/ 0 h 1170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064539" h="1170298">
                  <a:moveTo>
                    <a:pt x="840657" y="0"/>
                  </a:moveTo>
                  <a:cubicBezTo>
                    <a:pt x="1019627" y="0"/>
                    <a:pt x="1177418" y="90677"/>
                    <a:pt x="1270594" y="228596"/>
                  </a:cubicBezTo>
                  <a:lnTo>
                    <a:pt x="1300297" y="283318"/>
                  </a:lnTo>
                  <a:lnTo>
                    <a:pt x="1304149" y="277604"/>
                  </a:lnTo>
                  <a:cubicBezTo>
                    <a:pt x="1349214" y="232540"/>
                    <a:pt x="1411469" y="204667"/>
                    <a:pt x="1480235" y="204667"/>
                  </a:cubicBezTo>
                  <a:cubicBezTo>
                    <a:pt x="1617767" y="204667"/>
                    <a:pt x="1729258" y="316158"/>
                    <a:pt x="1729258" y="453690"/>
                  </a:cubicBezTo>
                  <a:lnTo>
                    <a:pt x="1714687" y="525862"/>
                  </a:lnTo>
                  <a:lnTo>
                    <a:pt x="1742321" y="525862"/>
                  </a:lnTo>
                  <a:cubicBezTo>
                    <a:pt x="1920277" y="525862"/>
                    <a:pt x="2064539" y="670124"/>
                    <a:pt x="2064539" y="848080"/>
                  </a:cubicBezTo>
                  <a:lnTo>
                    <a:pt x="2064538" y="848080"/>
                  </a:lnTo>
                  <a:cubicBezTo>
                    <a:pt x="2064538" y="1026036"/>
                    <a:pt x="1920276" y="1170298"/>
                    <a:pt x="1742320" y="1170298"/>
                  </a:cubicBezTo>
                  <a:lnTo>
                    <a:pt x="322218" y="1170297"/>
                  </a:lnTo>
                  <a:cubicBezTo>
                    <a:pt x="188751" y="1170297"/>
                    <a:pt x="74237" y="1089150"/>
                    <a:pt x="25321" y="973501"/>
                  </a:cubicBezTo>
                  <a:lnTo>
                    <a:pt x="0" y="848080"/>
                  </a:lnTo>
                  <a:lnTo>
                    <a:pt x="25321" y="722658"/>
                  </a:lnTo>
                  <a:cubicBezTo>
                    <a:pt x="74237" y="607009"/>
                    <a:pt x="188751" y="525862"/>
                    <a:pt x="322218" y="525862"/>
                  </a:cubicBezTo>
                  <a:lnTo>
                    <a:pt x="322914" y="525862"/>
                  </a:lnTo>
                  <a:lnTo>
                    <a:pt x="322171" y="518486"/>
                  </a:lnTo>
                  <a:cubicBezTo>
                    <a:pt x="322171" y="232134"/>
                    <a:pt x="554305" y="0"/>
                    <a:pt x="840657" y="0"/>
                  </a:cubicBezTo>
                  <a:close/>
                </a:path>
              </a:pathLst>
            </a:cu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04" name="Group 124">
            <a:extLst>
              <a:ext uri="{FF2B5EF4-FFF2-40B4-BE49-F238E27FC236}">
                <a16:creationId xmlns:a16="http://schemas.microsoft.com/office/drawing/2014/main" id="{4F2C4EB0-91CE-4AB9-8965-085638365DE1}"/>
              </a:ext>
            </a:extLst>
          </p:cNvPr>
          <p:cNvGrpSpPr/>
          <p:nvPr/>
        </p:nvGrpSpPr>
        <p:grpSpPr>
          <a:xfrm>
            <a:off x="428596" y="4758065"/>
            <a:ext cx="360000" cy="360000"/>
            <a:chOff x="788434" y="1919407"/>
            <a:chExt cx="3757131" cy="3857385"/>
          </a:xfrm>
        </p:grpSpPr>
        <p:grpSp>
          <p:nvGrpSpPr>
            <p:cNvPr id="105" name="Group 125">
              <a:extLst>
                <a:ext uri="{FF2B5EF4-FFF2-40B4-BE49-F238E27FC236}">
                  <a16:creationId xmlns:a16="http://schemas.microsoft.com/office/drawing/2014/main" id="{7DFD6B43-9D4B-467E-A9E2-DE5243FFD433}"/>
                </a:ext>
              </a:extLst>
            </p:cNvPr>
            <p:cNvGrpSpPr/>
            <p:nvPr/>
          </p:nvGrpSpPr>
          <p:grpSpPr>
            <a:xfrm>
              <a:off x="788434" y="1919407"/>
              <a:ext cx="3757131" cy="3857385"/>
              <a:chOff x="788434" y="1919407"/>
              <a:chExt cx="3757131" cy="3857385"/>
            </a:xfrm>
          </p:grpSpPr>
          <p:sp>
            <p:nvSpPr>
              <p:cNvPr id="120" name="Oval 119">
                <a:extLst>
                  <a:ext uri="{FF2B5EF4-FFF2-40B4-BE49-F238E27FC236}">
                    <a16:creationId xmlns:a16="http://schemas.microsoft.com/office/drawing/2014/main" id="{6897749E-1233-4214-BD58-5D717F961030}"/>
                  </a:ext>
                </a:extLst>
              </p:cNvPr>
              <p:cNvSpPr/>
              <p:nvPr/>
            </p:nvSpPr>
            <p:spPr>
              <a:xfrm>
                <a:off x="788434" y="2019661"/>
                <a:ext cx="3757131" cy="3757131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1" name="Oval 120">
                <a:extLst>
                  <a:ext uri="{FF2B5EF4-FFF2-40B4-BE49-F238E27FC236}">
                    <a16:creationId xmlns:a16="http://schemas.microsoft.com/office/drawing/2014/main" id="{CA700E80-127A-4815-AC47-0749E253E195}"/>
                  </a:ext>
                </a:extLst>
              </p:cNvPr>
              <p:cNvSpPr/>
              <p:nvPr/>
            </p:nvSpPr>
            <p:spPr>
              <a:xfrm>
                <a:off x="788434" y="1919407"/>
                <a:ext cx="3757131" cy="3757131"/>
              </a:xfrm>
              <a:prstGeom prst="ellipse">
                <a:avLst/>
              </a:prstGeom>
              <a:solidFill>
                <a:srgbClr val="22C0DA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06" name="Group 126">
              <a:extLst>
                <a:ext uri="{FF2B5EF4-FFF2-40B4-BE49-F238E27FC236}">
                  <a16:creationId xmlns:a16="http://schemas.microsoft.com/office/drawing/2014/main" id="{E7C751DC-8EC4-4A7C-88E8-D93239963A24}"/>
                </a:ext>
              </a:extLst>
            </p:cNvPr>
            <p:cNvGrpSpPr/>
            <p:nvPr/>
          </p:nvGrpSpPr>
          <p:grpSpPr>
            <a:xfrm>
              <a:off x="1292352" y="2746302"/>
              <a:ext cx="2819934" cy="2276802"/>
              <a:chOff x="2421327" y="1629793"/>
              <a:chExt cx="3707329" cy="2973582"/>
            </a:xfrm>
          </p:grpSpPr>
          <p:grpSp>
            <p:nvGrpSpPr>
              <p:cNvPr id="107" name="Group 127">
                <a:extLst>
                  <a:ext uri="{FF2B5EF4-FFF2-40B4-BE49-F238E27FC236}">
                    <a16:creationId xmlns:a16="http://schemas.microsoft.com/office/drawing/2014/main" id="{0348E170-6294-4A0C-A068-771EADDB9838}"/>
                  </a:ext>
                </a:extLst>
              </p:cNvPr>
              <p:cNvGrpSpPr/>
              <p:nvPr/>
            </p:nvGrpSpPr>
            <p:grpSpPr>
              <a:xfrm rot="2747470">
                <a:off x="3413112" y="1107813"/>
                <a:ext cx="2193564" cy="3237524"/>
                <a:chOff x="6562516" y="2552700"/>
                <a:chExt cx="2297483" cy="3390900"/>
              </a:xfrm>
            </p:grpSpPr>
            <p:grpSp>
              <p:nvGrpSpPr>
                <p:cNvPr id="112" name="Group 132">
                  <a:extLst>
                    <a:ext uri="{FF2B5EF4-FFF2-40B4-BE49-F238E27FC236}">
                      <a16:creationId xmlns:a16="http://schemas.microsoft.com/office/drawing/2014/main" id="{AE72AE61-C366-48EA-AD14-A218499053A8}"/>
                    </a:ext>
                  </a:extLst>
                </p:cNvPr>
                <p:cNvGrpSpPr/>
                <p:nvPr/>
              </p:nvGrpSpPr>
              <p:grpSpPr>
                <a:xfrm>
                  <a:off x="6562516" y="4163417"/>
                  <a:ext cx="2297483" cy="1593850"/>
                  <a:chOff x="6562516" y="4163417"/>
                  <a:chExt cx="2297483" cy="1593850"/>
                </a:xfrm>
              </p:grpSpPr>
              <p:sp>
                <p:nvSpPr>
                  <p:cNvPr id="118" name="Parallelogram 3">
                    <a:extLst>
                      <a:ext uri="{FF2B5EF4-FFF2-40B4-BE49-F238E27FC236}">
                        <a16:creationId xmlns:a16="http://schemas.microsoft.com/office/drawing/2014/main" id="{BA4D23B7-379B-441A-A06A-90BC5E89B1A1}"/>
                      </a:ext>
                    </a:extLst>
                  </p:cNvPr>
                  <p:cNvSpPr/>
                  <p:nvPr/>
                </p:nvSpPr>
                <p:spPr>
                  <a:xfrm rot="6057941">
                    <a:off x="7566929" y="4464197"/>
                    <a:ext cx="1593850" cy="992290"/>
                  </a:xfrm>
                  <a:custGeom>
                    <a:avLst/>
                    <a:gdLst>
                      <a:gd name="connsiteX0" fmla="*/ 0 w 1593850"/>
                      <a:gd name="connsiteY0" fmla="*/ 881711 h 881711"/>
                      <a:gd name="connsiteX1" fmla="*/ 315556 w 1593850"/>
                      <a:gd name="connsiteY1" fmla="*/ 0 h 881711"/>
                      <a:gd name="connsiteX2" fmla="*/ 1593850 w 1593850"/>
                      <a:gd name="connsiteY2" fmla="*/ 0 h 881711"/>
                      <a:gd name="connsiteX3" fmla="*/ 1278294 w 1593850"/>
                      <a:gd name="connsiteY3" fmla="*/ 881711 h 881711"/>
                      <a:gd name="connsiteX4" fmla="*/ 0 w 1593850"/>
                      <a:gd name="connsiteY4" fmla="*/ 881711 h 881711"/>
                      <a:gd name="connsiteX0" fmla="*/ 0 w 1593850"/>
                      <a:gd name="connsiteY0" fmla="*/ 881711 h 881711"/>
                      <a:gd name="connsiteX1" fmla="*/ 315556 w 1593850"/>
                      <a:gd name="connsiteY1" fmla="*/ 0 h 881711"/>
                      <a:gd name="connsiteX2" fmla="*/ 1593850 w 1593850"/>
                      <a:gd name="connsiteY2" fmla="*/ 0 h 881711"/>
                      <a:gd name="connsiteX3" fmla="*/ 1278294 w 1593850"/>
                      <a:gd name="connsiteY3" fmla="*/ 881711 h 881711"/>
                      <a:gd name="connsiteX4" fmla="*/ 0 w 1593850"/>
                      <a:gd name="connsiteY4" fmla="*/ 881711 h 881711"/>
                      <a:gd name="connsiteX0" fmla="*/ 0 w 1593850"/>
                      <a:gd name="connsiteY0" fmla="*/ 881711 h 881711"/>
                      <a:gd name="connsiteX1" fmla="*/ 315556 w 1593850"/>
                      <a:gd name="connsiteY1" fmla="*/ 0 h 881711"/>
                      <a:gd name="connsiteX2" fmla="*/ 1593850 w 1593850"/>
                      <a:gd name="connsiteY2" fmla="*/ 0 h 881711"/>
                      <a:gd name="connsiteX3" fmla="*/ 1278294 w 1593850"/>
                      <a:gd name="connsiteY3" fmla="*/ 881711 h 881711"/>
                      <a:gd name="connsiteX4" fmla="*/ 0 w 1593850"/>
                      <a:gd name="connsiteY4" fmla="*/ 881711 h 881711"/>
                      <a:gd name="connsiteX0" fmla="*/ 0 w 1593850"/>
                      <a:gd name="connsiteY0" fmla="*/ 881711 h 881711"/>
                      <a:gd name="connsiteX1" fmla="*/ 315556 w 1593850"/>
                      <a:gd name="connsiteY1" fmla="*/ 0 h 881711"/>
                      <a:gd name="connsiteX2" fmla="*/ 1593850 w 1593850"/>
                      <a:gd name="connsiteY2" fmla="*/ 0 h 881711"/>
                      <a:gd name="connsiteX3" fmla="*/ 1278294 w 1593850"/>
                      <a:gd name="connsiteY3" fmla="*/ 881711 h 881711"/>
                      <a:gd name="connsiteX4" fmla="*/ 0 w 1593850"/>
                      <a:gd name="connsiteY4" fmla="*/ 881711 h 881711"/>
                      <a:gd name="connsiteX0" fmla="*/ 0 w 1593850"/>
                      <a:gd name="connsiteY0" fmla="*/ 944986 h 944986"/>
                      <a:gd name="connsiteX1" fmla="*/ 315556 w 1593850"/>
                      <a:gd name="connsiteY1" fmla="*/ 63275 h 944986"/>
                      <a:gd name="connsiteX2" fmla="*/ 1593850 w 1593850"/>
                      <a:gd name="connsiteY2" fmla="*/ 63275 h 944986"/>
                      <a:gd name="connsiteX3" fmla="*/ 1278294 w 1593850"/>
                      <a:gd name="connsiteY3" fmla="*/ 944986 h 944986"/>
                      <a:gd name="connsiteX4" fmla="*/ 0 w 1593850"/>
                      <a:gd name="connsiteY4" fmla="*/ 944986 h 944986"/>
                      <a:gd name="connsiteX0" fmla="*/ 0 w 1593850"/>
                      <a:gd name="connsiteY0" fmla="*/ 992290 h 992290"/>
                      <a:gd name="connsiteX1" fmla="*/ 315556 w 1593850"/>
                      <a:gd name="connsiteY1" fmla="*/ 110579 h 992290"/>
                      <a:gd name="connsiteX2" fmla="*/ 1593850 w 1593850"/>
                      <a:gd name="connsiteY2" fmla="*/ 110579 h 992290"/>
                      <a:gd name="connsiteX3" fmla="*/ 1278294 w 1593850"/>
                      <a:gd name="connsiteY3" fmla="*/ 992290 h 992290"/>
                      <a:gd name="connsiteX4" fmla="*/ 0 w 1593850"/>
                      <a:gd name="connsiteY4" fmla="*/ 992290 h 99229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593850" h="992290">
                        <a:moveTo>
                          <a:pt x="0" y="992290"/>
                        </a:moveTo>
                        <a:cubicBezTo>
                          <a:pt x="105185" y="698386"/>
                          <a:pt x="-47016" y="544908"/>
                          <a:pt x="315556" y="110579"/>
                        </a:cubicBezTo>
                        <a:cubicBezTo>
                          <a:pt x="675260" y="-31791"/>
                          <a:pt x="1086474" y="-41844"/>
                          <a:pt x="1593850" y="110579"/>
                        </a:cubicBezTo>
                        <a:cubicBezTo>
                          <a:pt x="1261823" y="435499"/>
                          <a:pt x="878285" y="628101"/>
                          <a:pt x="1278294" y="992290"/>
                        </a:cubicBezTo>
                        <a:lnTo>
                          <a:pt x="0" y="992290"/>
                        </a:lnTo>
                        <a:close/>
                      </a:path>
                    </a:pathLst>
                  </a:custGeom>
                  <a:solidFill>
                    <a:srgbClr val="FFC400"/>
                  </a:solidFill>
                  <a:ln w="25400" cap="flat" cmpd="sng" algn="ctr">
                    <a:noFill/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 w="114300" prst="artDeco"/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19" name="Parallelogram 3">
                    <a:extLst>
                      <a:ext uri="{FF2B5EF4-FFF2-40B4-BE49-F238E27FC236}">
                        <a16:creationId xmlns:a16="http://schemas.microsoft.com/office/drawing/2014/main" id="{7FD4E154-A6C9-49DA-BDFA-7D7E470356C2}"/>
                      </a:ext>
                    </a:extLst>
                  </p:cNvPr>
                  <p:cNvSpPr/>
                  <p:nvPr/>
                </p:nvSpPr>
                <p:spPr>
                  <a:xfrm rot="15542059" flipH="1">
                    <a:off x="6261736" y="4464197"/>
                    <a:ext cx="1593850" cy="992290"/>
                  </a:xfrm>
                  <a:custGeom>
                    <a:avLst/>
                    <a:gdLst>
                      <a:gd name="connsiteX0" fmla="*/ 0 w 1593850"/>
                      <a:gd name="connsiteY0" fmla="*/ 881711 h 881711"/>
                      <a:gd name="connsiteX1" fmla="*/ 315556 w 1593850"/>
                      <a:gd name="connsiteY1" fmla="*/ 0 h 881711"/>
                      <a:gd name="connsiteX2" fmla="*/ 1593850 w 1593850"/>
                      <a:gd name="connsiteY2" fmla="*/ 0 h 881711"/>
                      <a:gd name="connsiteX3" fmla="*/ 1278294 w 1593850"/>
                      <a:gd name="connsiteY3" fmla="*/ 881711 h 881711"/>
                      <a:gd name="connsiteX4" fmla="*/ 0 w 1593850"/>
                      <a:gd name="connsiteY4" fmla="*/ 881711 h 881711"/>
                      <a:gd name="connsiteX0" fmla="*/ 0 w 1593850"/>
                      <a:gd name="connsiteY0" fmla="*/ 881711 h 881711"/>
                      <a:gd name="connsiteX1" fmla="*/ 315556 w 1593850"/>
                      <a:gd name="connsiteY1" fmla="*/ 0 h 881711"/>
                      <a:gd name="connsiteX2" fmla="*/ 1593850 w 1593850"/>
                      <a:gd name="connsiteY2" fmla="*/ 0 h 881711"/>
                      <a:gd name="connsiteX3" fmla="*/ 1278294 w 1593850"/>
                      <a:gd name="connsiteY3" fmla="*/ 881711 h 881711"/>
                      <a:gd name="connsiteX4" fmla="*/ 0 w 1593850"/>
                      <a:gd name="connsiteY4" fmla="*/ 881711 h 881711"/>
                      <a:gd name="connsiteX0" fmla="*/ 0 w 1593850"/>
                      <a:gd name="connsiteY0" fmla="*/ 881711 h 881711"/>
                      <a:gd name="connsiteX1" fmla="*/ 315556 w 1593850"/>
                      <a:gd name="connsiteY1" fmla="*/ 0 h 881711"/>
                      <a:gd name="connsiteX2" fmla="*/ 1593850 w 1593850"/>
                      <a:gd name="connsiteY2" fmla="*/ 0 h 881711"/>
                      <a:gd name="connsiteX3" fmla="*/ 1278294 w 1593850"/>
                      <a:gd name="connsiteY3" fmla="*/ 881711 h 881711"/>
                      <a:gd name="connsiteX4" fmla="*/ 0 w 1593850"/>
                      <a:gd name="connsiteY4" fmla="*/ 881711 h 881711"/>
                      <a:gd name="connsiteX0" fmla="*/ 0 w 1593850"/>
                      <a:gd name="connsiteY0" fmla="*/ 881711 h 881711"/>
                      <a:gd name="connsiteX1" fmla="*/ 315556 w 1593850"/>
                      <a:gd name="connsiteY1" fmla="*/ 0 h 881711"/>
                      <a:gd name="connsiteX2" fmla="*/ 1593850 w 1593850"/>
                      <a:gd name="connsiteY2" fmla="*/ 0 h 881711"/>
                      <a:gd name="connsiteX3" fmla="*/ 1278294 w 1593850"/>
                      <a:gd name="connsiteY3" fmla="*/ 881711 h 881711"/>
                      <a:gd name="connsiteX4" fmla="*/ 0 w 1593850"/>
                      <a:gd name="connsiteY4" fmla="*/ 881711 h 881711"/>
                      <a:gd name="connsiteX0" fmla="*/ 0 w 1593850"/>
                      <a:gd name="connsiteY0" fmla="*/ 944986 h 944986"/>
                      <a:gd name="connsiteX1" fmla="*/ 315556 w 1593850"/>
                      <a:gd name="connsiteY1" fmla="*/ 63275 h 944986"/>
                      <a:gd name="connsiteX2" fmla="*/ 1593850 w 1593850"/>
                      <a:gd name="connsiteY2" fmla="*/ 63275 h 944986"/>
                      <a:gd name="connsiteX3" fmla="*/ 1278294 w 1593850"/>
                      <a:gd name="connsiteY3" fmla="*/ 944986 h 944986"/>
                      <a:gd name="connsiteX4" fmla="*/ 0 w 1593850"/>
                      <a:gd name="connsiteY4" fmla="*/ 944986 h 944986"/>
                      <a:gd name="connsiteX0" fmla="*/ 0 w 1593850"/>
                      <a:gd name="connsiteY0" fmla="*/ 992290 h 992290"/>
                      <a:gd name="connsiteX1" fmla="*/ 315556 w 1593850"/>
                      <a:gd name="connsiteY1" fmla="*/ 110579 h 992290"/>
                      <a:gd name="connsiteX2" fmla="*/ 1593850 w 1593850"/>
                      <a:gd name="connsiteY2" fmla="*/ 110579 h 992290"/>
                      <a:gd name="connsiteX3" fmla="*/ 1278294 w 1593850"/>
                      <a:gd name="connsiteY3" fmla="*/ 992290 h 992290"/>
                      <a:gd name="connsiteX4" fmla="*/ 0 w 1593850"/>
                      <a:gd name="connsiteY4" fmla="*/ 992290 h 99229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593850" h="992290">
                        <a:moveTo>
                          <a:pt x="0" y="992290"/>
                        </a:moveTo>
                        <a:cubicBezTo>
                          <a:pt x="105185" y="698386"/>
                          <a:pt x="-47016" y="544908"/>
                          <a:pt x="315556" y="110579"/>
                        </a:cubicBezTo>
                        <a:cubicBezTo>
                          <a:pt x="675260" y="-31791"/>
                          <a:pt x="1086474" y="-41844"/>
                          <a:pt x="1593850" y="110579"/>
                        </a:cubicBezTo>
                        <a:cubicBezTo>
                          <a:pt x="1261823" y="435499"/>
                          <a:pt x="878285" y="628101"/>
                          <a:pt x="1278294" y="992290"/>
                        </a:cubicBezTo>
                        <a:lnTo>
                          <a:pt x="0" y="992290"/>
                        </a:lnTo>
                        <a:close/>
                      </a:path>
                    </a:pathLst>
                  </a:custGeom>
                  <a:solidFill>
                    <a:srgbClr val="FFC400"/>
                  </a:solidFill>
                  <a:ln w="25400" cap="flat" cmpd="sng" algn="ctr">
                    <a:noFill/>
                    <a:prstDash val="solid"/>
                  </a:ln>
                  <a:effectLst/>
                  <a:scene3d>
                    <a:camera prst="orthographicFront"/>
                    <a:lightRig rig="threePt" dir="t"/>
                  </a:scene3d>
                  <a:sp3d>
                    <a:bevelT w="114300" prst="artDeco"/>
                  </a:sp3d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113" name="Freeform 37">
                  <a:extLst>
                    <a:ext uri="{FF2B5EF4-FFF2-40B4-BE49-F238E27FC236}">
                      <a16:creationId xmlns:a16="http://schemas.microsoft.com/office/drawing/2014/main" id="{CD61FD94-62D9-4593-A011-50BAD098672E}"/>
                    </a:ext>
                  </a:extLst>
                </p:cNvPr>
                <p:cNvSpPr/>
                <p:nvPr/>
              </p:nvSpPr>
              <p:spPr>
                <a:xfrm>
                  <a:off x="7145910" y="2552700"/>
                  <a:ext cx="1130695" cy="520700"/>
                </a:xfrm>
                <a:custGeom>
                  <a:avLst/>
                  <a:gdLst>
                    <a:gd name="connsiteX0" fmla="*/ 559116 w 1130695"/>
                    <a:gd name="connsiteY0" fmla="*/ 0 h 520700"/>
                    <a:gd name="connsiteX1" fmla="*/ 1061411 w 1130695"/>
                    <a:gd name="connsiteY1" fmla="*/ 423829 h 520700"/>
                    <a:gd name="connsiteX2" fmla="*/ 1130695 w 1130695"/>
                    <a:gd name="connsiteY2" fmla="*/ 520700 h 520700"/>
                    <a:gd name="connsiteX3" fmla="*/ 0 w 1130695"/>
                    <a:gd name="connsiteY3" fmla="*/ 520700 h 520700"/>
                    <a:gd name="connsiteX4" fmla="*/ 3438 w 1130695"/>
                    <a:gd name="connsiteY4" fmla="*/ 515308 h 520700"/>
                    <a:gd name="connsiteX5" fmla="*/ 559116 w 1130695"/>
                    <a:gd name="connsiteY5" fmla="*/ 0 h 520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130695" h="520700">
                      <a:moveTo>
                        <a:pt x="559116" y="0"/>
                      </a:moveTo>
                      <a:cubicBezTo>
                        <a:pt x="772437" y="119724"/>
                        <a:pt x="936768" y="263632"/>
                        <a:pt x="1061411" y="423829"/>
                      </a:cubicBezTo>
                      <a:lnTo>
                        <a:pt x="1130695" y="520700"/>
                      </a:lnTo>
                      <a:lnTo>
                        <a:pt x="0" y="520700"/>
                      </a:lnTo>
                      <a:lnTo>
                        <a:pt x="3438" y="515308"/>
                      </a:lnTo>
                      <a:cubicBezTo>
                        <a:pt x="134361" y="325288"/>
                        <a:pt x="315038" y="150812"/>
                        <a:pt x="559116" y="0"/>
                      </a:cubicBezTo>
                      <a:close/>
                    </a:path>
                  </a:pathLst>
                </a:custGeom>
                <a:solidFill>
                  <a:srgbClr val="FF684B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4" name="Freeform 38">
                  <a:extLst>
                    <a:ext uri="{FF2B5EF4-FFF2-40B4-BE49-F238E27FC236}">
                      <a16:creationId xmlns:a16="http://schemas.microsoft.com/office/drawing/2014/main" id="{394FF3A2-9F7A-4664-AC5F-A618C4A66CBC}"/>
                    </a:ext>
                  </a:extLst>
                </p:cNvPr>
                <p:cNvSpPr/>
                <p:nvPr/>
              </p:nvSpPr>
              <p:spPr>
                <a:xfrm>
                  <a:off x="6857382" y="3200400"/>
                  <a:ext cx="1707751" cy="2552700"/>
                </a:xfrm>
                <a:custGeom>
                  <a:avLst/>
                  <a:gdLst>
                    <a:gd name="connsiteX0" fmla="*/ 222448 w 1707751"/>
                    <a:gd name="connsiteY0" fmla="*/ 0 h 2552700"/>
                    <a:gd name="connsiteX1" fmla="*/ 1504670 w 1707751"/>
                    <a:gd name="connsiteY1" fmla="*/ 0 h 2552700"/>
                    <a:gd name="connsiteX2" fmla="*/ 1544885 w 1707751"/>
                    <a:gd name="connsiteY2" fmla="*/ 80367 h 2552700"/>
                    <a:gd name="connsiteX3" fmla="*/ 1373435 w 1707751"/>
                    <a:gd name="connsiteY3" fmla="*/ 2552700 h 2552700"/>
                    <a:gd name="connsiteX4" fmla="*/ 293935 w 1707751"/>
                    <a:gd name="connsiteY4" fmla="*/ 2552700 h 2552700"/>
                    <a:gd name="connsiteX5" fmla="*/ 188565 w 1707751"/>
                    <a:gd name="connsiteY5" fmla="*/ 62508 h 2552700"/>
                    <a:gd name="connsiteX6" fmla="*/ 222448 w 1707751"/>
                    <a:gd name="connsiteY6" fmla="*/ 0 h 2552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707751" h="2552700">
                      <a:moveTo>
                        <a:pt x="222448" y="0"/>
                      </a:moveTo>
                      <a:lnTo>
                        <a:pt x="1504670" y="0"/>
                      </a:lnTo>
                      <a:lnTo>
                        <a:pt x="1544885" y="80367"/>
                      </a:lnTo>
                      <a:cubicBezTo>
                        <a:pt x="1930648" y="929481"/>
                        <a:pt x="1530598" y="2044700"/>
                        <a:pt x="1373435" y="2552700"/>
                      </a:cubicBezTo>
                      <a:lnTo>
                        <a:pt x="293935" y="2552700"/>
                      </a:lnTo>
                      <a:cubicBezTo>
                        <a:pt x="117723" y="1863725"/>
                        <a:pt x="-208509" y="860425"/>
                        <a:pt x="188565" y="62508"/>
                      </a:cubicBezTo>
                      <a:lnTo>
                        <a:pt x="222448" y="0"/>
                      </a:lnTo>
                      <a:close/>
                    </a:path>
                  </a:pathLst>
                </a:custGeom>
                <a:solidFill>
                  <a:srgbClr val="FF684B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5" name="Rectangle 114">
                  <a:extLst>
                    <a:ext uri="{FF2B5EF4-FFF2-40B4-BE49-F238E27FC236}">
                      <a16:creationId xmlns:a16="http://schemas.microsoft.com/office/drawing/2014/main" id="{F4C1A435-109B-4521-A1B3-29547619EA50}"/>
                    </a:ext>
                  </a:extLst>
                </p:cNvPr>
                <p:cNvSpPr/>
                <p:nvPr/>
              </p:nvSpPr>
              <p:spPr>
                <a:xfrm>
                  <a:off x="7181483" y="5837094"/>
                  <a:ext cx="1034149" cy="106506"/>
                </a:xfrm>
                <a:prstGeom prst="rect">
                  <a:avLst/>
                </a:prstGeom>
                <a:solidFill>
                  <a:srgbClr val="FF684B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6" name="Oval 115">
                  <a:extLst>
                    <a:ext uri="{FF2B5EF4-FFF2-40B4-BE49-F238E27FC236}">
                      <a16:creationId xmlns:a16="http://schemas.microsoft.com/office/drawing/2014/main" id="{49AD75A3-AEF6-46D7-95F4-6BB0E3D77FAC}"/>
                    </a:ext>
                  </a:extLst>
                </p:cNvPr>
                <p:cNvSpPr/>
                <p:nvPr/>
              </p:nvSpPr>
              <p:spPr>
                <a:xfrm>
                  <a:off x="7135957" y="3415702"/>
                  <a:ext cx="1150600" cy="1150600"/>
                </a:xfrm>
                <a:prstGeom prst="ellipse">
                  <a:avLst/>
                </a:prstGeom>
                <a:solidFill>
                  <a:srgbClr val="FFC400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7" name="Oval 116">
                  <a:extLst>
                    <a:ext uri="{FF2B5EF4-FFF2-40B4-BE49-F238E27FC236}">
                      <a16:creationId xmlns:a16="http://schemas.microsoft.com/office/drawing/2014/main" id="{6481EE53-838F-442B-A9F3-166013C7AB97}"/>
                    </a:ext>
                  </a:extLst>
                </p:cNvPr>
                <p:cNvSpPr/>
                <p:nvPr/>
              </p:nvSpPr>
              <p:spPr>
                <a:xfrm>
                  <a:off x="7198239" y="3477984"/>
                  <a:ext cx="1026037" cy="1026037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08" name="Group 128">
                <a:extLst>
                  <a:ext uri="{FF2B5EF4-FFF2-40B4-BE49-F238E27FC236}">
                    <a16:creationId xmlns:a16="http://schemas.microsoft.com/office/drawing/2014/main" id="{2F3655C0-D65D-4261-8995-3EAE73348EB9}"/>
                  </a:ext>
                </a:extLst>
              </p:cNvPr>
              <p:cNvGrpSpPr/>
              <p:nvPr/>
            </p:nvGrpSpPr>
            <p:grpSpPr>
              <a:xfrm>
                <a:off x="2421327" y="3798170"/>
                <a:ext cx="977802" cy="805205"/>
                <a:chOff x="3495996" y="2457357"/>
                <a:chExt cx="763516" cy="628744"/>
              </a:xfrm>
            </p:grpSpPr>
            <p:sp>
              <p:nvSpPr>
                <p:cNvPr id="109" name="4-Point Star 30">
                  <a:extLst>
                    <a:ext uri="{FF2B5EF4-FFF2-40B4-BE49-F238E27FC236}">
                      <a16:creationId xmlns:a16="http://schemas.microsoft.com/office/drawing/2014/main" id="{B08F9266-C2E2-44E5-AAA4-7F2DDB22C1FB}"/>
                    </a:ext>
                  </a:extLst>
                </p:cNvPr>
                <p:cNvSpPr/>
                <p:nvPr/>
              </p:nvSpPr>
              <p:spPr>
                <a:xfrm>
                  <a:off x="3495996" y="2606146"/>
                  <a:ext cx="336783" cy="336783"/>
                </a:xfrm>
                <a:prstGeom prst="star4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0" name="4-Point Star 31">
                  <a:extLst>
                    <a:ext uri="{FF2B5EF4-FFF2-40B4-BE49-F238E27FC236}">
                      <a16:creationId xmlns:a16="http://schemas.microsoft.com/office/drawing/2014/main" id="{2EAF0DB3-EE98-44FA-BFC6-87AAEF625928}"/>
                    </a:ext>
                  </a:extLst>
                </p:cNvPr>
                <p:cNvSpPr/>
                <p:nvPr/>
              </p:nvSpPr>
              <p:spPr>
                <a:xfrm>
                  <a:off x="3816473" y="2457357"/>
                  <a:ext cx="242049" cy="242049"/>
                </a:xfrm>
                <a:prstGeom prst="star4">
                  <a:avLst>
                    <a:gd name="adj" fmla="val 10564"/>
                  </a:avLst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1" name="4-Point Star 32">
                  <a:extLst>
                    <a:ext uri="{FF2B5EF4-FFF2-40B4-BE49-F238E27FC236}">
                      <a16:creationId xmlns:a16="http://schemas.microsoft.com/office/drawing/2014/main" id="{4ADA6AAB-F2D0-4DB3-A403-108157227ACE}"/>
                    </a:ext>
                  </a:extLst>
                </p:cNvPr>
                <p:cNvSpPr/>
                <p:nvPr/>
              </p:nvSpPr>
              <p:spPr>
                <a:xfrm>
                  <a:off x="3834688" y="2661277"/>
                  <a:ext cx="424824" cy="424824"/>
                </a:xfrm>
                <a:prstGeom prst="star4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122" name="Title 5">
            <a:hlinkClick r:id="rId3" action="ppaction://hlinksldjump"/>
          </p:cNvPr>
          <p:cNvSpPr txBox="1">
            <a:spLocks/>
          </p:cNvSpPr>
          <p:nvPr/>
        </p:nvSpPr>
        <p:spPr>
          <a:xfrm>
            <a:off x="914400" y="3291734"/>
            <a:ext cx="82296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A. Usaha Pengembangan Madrasah</a:t>
            </a:r>
          </a:p>
        </p:txBody>
      </p:sp>
      <p:sp>
        <p:nvSpPr>
          <p:cNvPr id="123" name="Title 5">
            <a:hlinkClick r:id="" action="ppaction://noaction"/>
          </p:cNvPr>
          <p:cNvSpPr txBox="1">
            <a:spLocks/>
          </p:cNvSpPr>
          <p:nvPr/>
        </p:nvSpPr>
        <p:spPr>
          <a:xfrm>
            <a:off x="914400" y="3791800"/>
            <a:ext cx="82296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B.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Pelaksanaan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Tugas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Manajerial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4" name="Title 5">
            <a:hlinkClick r:id="" action="ppaction://noaction"/>
          </p:cNvPr>
          <p:cNvSpPr txBox="1">
            <a:spLocks/>
          </p:cNvSpPr>
          <p:nvPr/>
        </p:nvSpPr>
        <p:spPr>
          <a:xfrm>
            <a:off x="914400" y="4269288"/>
            <a:ext cx="82296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C.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Pengembangan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Kewirausahaan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5" name="Title 5">
            <a:hlinkClick r:id="" action="ppaction://noaction"/>
          </p:cNvPr>
          <p:cNvSpPr txBox="1">
            <a:spLocks/>
          </p:cNvSpPr>
          <p:nvPr/>
        </p:nvSpPr>
        <p:spPr>
          <a:xfrm>
            <a:off x="914400" y="4746776"/>
            <a:ext cx="82296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D.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Supervisi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Kepada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Guru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dan</a:t>
            </a:r>
            <a:r>
              <a:rPr kumimoji="0" lang="id-ID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Tenaga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Kependidikan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6" name="Title 5">
            <a:hlinkClick r:id="" action="ppaction://noaction"/>
          </p:cNvPr>
          <p:cNvSpPr txBox="1">
            <a:spLocks/>
          </p:cNvSpPr>
          <p:nvPr/>
        </p:nvSpPr>
        <p:spPr>
          <a:xfrm>
            <a:off x="914400" y="5239257"/>
            <a:ext cx="82296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E.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Hasil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Kinerja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Kepala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Madrasah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44" name="Rectangle 143">
            <a:hlinkClick r:id="rId4" action="ppaction://hlinksldjump"/>
            <a:hlinkHover r:id="" action="ppaction://noaction" highlightClick="1"/>
            <a:extLst>
              <a:ext uri="{FF2B5EF4-FFF2-40B4-BE49-F238E27FC236}">
                <a16:creationId xmlns:a16="http://schemas.microsoft.com/office/drawing/2014/main" id="{09EA0550-5E62-4E53-8848-DAF4EAC74E61}"/>
              </a:ext>
            </a:extLst>
          </p:cNvPr>
          <p:cNvSpPr/>
          <p:nvPr/>
        </p:nvSpPr>
        <p:spPr>
          <a:xfrm>
            <a:off x="1000100" y="1754918"/>
            <a:ext cx="3786214" cy="43088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0" cap="none" spc="0" normalizeH="0" baseline="0" noProof="0" dirty="0" smtClean="0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P</a:t>
            </a:r>
            <a:r>
              <a:rPr kumimoji="0" lang="id-ID" sz="2200" b="0" i="0" u="none" strike="noStrike" kern="0" cap="none" spc="0" normalizeH="0" baseline="0" noProof="0" dirty="0" smtClean="0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rofil Kepala Madrasah</a:t>
            </a:r>
            <a:endParaRPr kumimoji="0" lang="en-US" sz="2200" b="0" i="0" u="none" strike="noStrike" kern="0" cap="none" spc="0" normalizeH="0" baseline="0" noProof="0" dirty="0">
              <a:ln w="9525">
                <a:solidFill>
                  <a:srgbClr val="1F497D">
                    <a:lumMod val="75000"/>
                    <a:lumOff val="25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srgbClr val="4BACC6">
                    <a:lumMod val="60000"/>
                    <a:lumOff val="40000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145" name="Rectangle 144">
            <a:hlinkClick r:id="rId5" action="ppaction://hlinksldjump"/>
            <a:hlinkHover r:id="" action="ppaction://noaction" highlightClick="1"/>
            <a:extLst>
              <a:ext uri="{FF2B5EF4-FFF2-40B4-BE49-F238E27FC236}">
                <a16:creationId xmlns:a16="http://schemas.microsoft.com/office/drawing/2014/main" id="{09EA0550-5E62-4E53-8848-DAF4EAC74E61}"/>
              </a:ext>
            </a:extLst>
          </p:cNvPr>
          <p:cNvSpPr/>
          <p:nvPr/>
        </p:nvSpPr>
        <p:spPr>
          <a:xfrm>
            <a:off x="5357786" y="2602198"/>
            <a:ext cx="3786214" cy="43088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D" sz="2200" b="0" i="0" u="none" strike="noStrike" kern="0" cap="none" spc="0" normalizeH="0" baseline="0" noProof="0" dirty="0" smtClean="0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Data </a:t>
            </a:r>
            <a:r>
              <a:rPr kumimoji="0" lang="id-ID" sz="2200" b="0" i="0" u="none" strike="noStrike" kern="0" cap="none" spc="0" normalizeH="0" baseline="0" noProof="0" dirty="0" smtClean="0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Peserta Didik</a:t>
            </a:r>
            <a:endParaRPr kumimoji="0" lang="en-US" sz="2200" b="0" i="0" u="none" strike="noStrike" kern="0" cap="none" spc="0" normalizeH="0" baseline="0" noProof="0" dirty="0">
              <a:ln w="9525">
                <a:solidFill>
                  <a:srgbClr val="1F497D">
                    <a:lumMod val="75000"/>
                    <a:lumOff val="25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srgbClr val="4BACC6">
                    <a:lumMod val="60000"/>
                    <a:lumOff val="40000"/>
                  </a:srgbClr>
                </a:outerShdw>
              </a:effectLst>
              <a:uLnTx/>
              <a:uFillTx/>
            </a:endParaRPr>
          </a:p>
        </p:txBody>
      </p:sp>
      <p:grpSp>
        <p:nvGrpSpPr>
          <p:cNvPr id="146" name="Group 205">
            <a:extLst>
              <a:ext uri="{FF2B5EF4-FFF2-40B4-BE49-F238E27FC236}">
                <a16:creationId xmlns:a16="http://schemas.microsoft.com/office/drawing/2014/main" id="{9974B045-01B5-43B4-9D1D-E92B454DA65E}"/>
              </a:ext>
            </a:extLst>
          </p:cNvPr>
          <p:cNvGrpSpPr/>
          <p:nvPr/>
        </p:nvGrpSpPr>
        <p:grpSpPr>
          <a:xfrm>
            <a:off x="428596" y="1826356"/>
            <a:ext cx="360000" cy="360000"/>
            <a:chOff x="788434" y="1919407"/>
            <a:chExt cx="3757131" cy="3857385"/>
          </a:xfrm>
        </p:grpSpPr>
        <p:grpSp>
          <p:nvGrpSpPr>
            <p:cNvPr id="147" name="Group 206">
              <a:extLst>
                <a:ext uri="{FF2B5EF4-FFF2-40B4-BE49-F238E27FC236}">
                  <a16:creationId xmlns:a16="http://schemas.microsoft.com/office/drawing/2014/main" id="{7C6825C6-C4E5-4821-AA3D-C4ED9D0A9BE4}"/>
                </a:ext>
              </a:extLst>
            </p:cNvPr>
            <p:cNvGrpSpPr/>
            <p:nvPr/>
          </p:nvGrpSpPr>
          <p:grpSpPr>
            <a:xfrm>
              <a:off x="788434" y="1919407"/>
              <a:ext cx="3757131" cy="3857385"/>
              <a:chOff x="788434" y="1919407"/>
              <a:chExt cx="3757131" cy="3857385"/>
            </a:xfrm>
          </p:grpSpPr>
          <p:sp>
            <p:nvSpPr>
              <p:cNvPr id="155" name="Oval 154">
                <a:extLst>
                  <a:ext uri="{FF2B5EF4-FFF2-40B4-BE49-F238E27FC236}">
                    <a16:creationId xmlns:a16="http://schemas.microsoft.com/office/drawing/2014/main" id="{EF706270-A8BC-4D00-B1E0-673FB0629FBB}"/>
                  </a:ext>
                </a:extLst>
              </p:cNvPr>
              <p:cNvSpPr/>
              <p:nvPr/>
            </p:nvSpPr>
            <p:spPr>
              <a:xfrm>
                <a:off x="788434" y="2019661"/>
                <a:ext cx="3757131" cy="3757131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6" name="Oval 155">
                <a:extLst>
                  <a:ext uri="{FF2B5EF4-FFF2-40B4-BE49-F238E27FC236}">
                    <a16:creationId xmlns:a16="http://schemas.microsoft.com/office/drawing/2014/main" id="{8F536AC3-D5C1-4DC0-9460-C41590699C72}"/>
                  </a:ext>
                </a:extLst>
              </p:cNvPr>
              <p:cNvSpPr/>
              <p:nvPr/>
            </p:nvSpPr>
            <p:spPr>
              <a:xfrm>
                <a:off x="788434" y="1919407"/>
                <a:ext cx="3757131" cy="3757131"/>
              </a:xfrm>
              <a:prstGeom prst="ellipse">
                <a:avLst/>
              </a:prstGeom>
              <a:solidFill>
                <a:srgbClr val="22C0DA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48" name="Group 207">
              <a:extLst>
                <a:ext uri="{FF2B5EF4-FFF2-40B4-BE49-F238E27FC236}">
                  <a16:creationId xmlns:a16="http://schemas.microsoft.com/office/drawing/2014/main" id="{BB21572C-E750-4C11-B353-5BFD46C6C3A0}"/>
                </a:ext>
              </a:extLst>
            </p:cNvPr>
            <p:cNvGrpSpPr/>
            <p:nvPr/>
          </p:nvGrpSpPr>
          <p:grpSpPr>
            <a:xfrm>
              <a:off x="1783079" y="2767748"/>
              <a:ext cx="1767840" cy="2060448"/>
              <a:chOff x="1783079" y="2767748"/>
              <a:chExt cx="1767840" cy="2060448"/>
            </a:xfrm>
          </p:grpSpPr>
          <p:sp>
            <p:nvSpPr>
              <p:cNvPr id="149" name="Rounded Rectangle 2">
                <a:extLst>
                  <a:ext uri="{FF2B5EF4-FFF2-40B4-BE49-F238E27FC236}">
                    <a16:creationId xmlns:a16="http://schemas.microsoft.com/office/drawing/2014/main" id="{6814C573-94F7-4048-A7D3-DADB8110BCF2}"/>
                  </a:ext>
                </a:extLst>
              </p:cNvPr>
              <p:cNvSpPr/>
              <p:nvPr/>
            </p:nvSpPr>
            <p:spPr>
              <a:xfrm>
                <a:off x="1783079" y="2767748"/>
                <a:ext cx="1767840" cy="2060448"/>
              </a:xfrm>
              <a:prstGeom prst="roundRect">
                <a:avLst>
                  <a:gd name="adj" fmla="val 3564"/>
                </a:avLst>
              </a:prstGeom>
              <a:solidFill>
                <a:srgbClr val="FF3F1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0" name="Rounded Rectangle 21">
                <a:extLst>
                  <a:ext uri="{FF2B5EF4-FFF2-40B4-BE49-F238E27FC236}">
                    <a16:creationId xmlns:a16="http://schemas.microsoft.com/office/drawing/2014/main" id="{2D3328CC-889B-4126-97A6-B062D58271C5}"/>
                  </a:ext>
                </a:extLst>
              </p:cNvPr>
              <p:cNvSpPr/>
              <p:nvPr/>
            </p:nvSpPr>
            <p:spPr>
              <a:xfrm>
                <a:off x="1889759" y="3011424"/>
                <a:ext cx="1661159" cy="1816772"/>
              </a:xfrm>
              <a:prstGeom prst="roundRect">
                <a:avLst>
                  <a:gd name="adj" fmla="val 3564"/>
                </a:avLst>
              </a:prstGeom>
              <a:solidFill>
                <a:srgbClr val="FF684B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" name="Rounded Rectangle 58">
                <a:extLst>
                  <a:ext uri="{FF2B5EF4-FFF2-40B4-BE49-F238E27FC236}">
                    <a16:creationId xmlns:a16="http://schemas.microsoft.com/office/drawing/2014/main" id="{87F51B4F-01F1-4F8E-A143-46EF1F3DDF7B}"/>
                  </a:ext>
                </a:extLst>
              </p:cNvPr>
              <p:cNvSpPr/>
              <p:nvPr/>
            </p:nvSpPr>
            <p:spPr>
              <a:xfrm>
                <a:off x="1896273" y="2816724"/>
                <a:ext cx="1600200" cy="188647"/>
              </a:xfrm>
              <a:prstGeom prst="roundRect">
                <a:avLst>
                  <a:gd name="adj" fmla="val 27759"/>
                </a:avLst>
              </a:prstGeom>
              <a:solidFill>
                <a:srgbClr val="FFFFFF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2" name="Rounded Rectangle 4">
                <a:extLst>
                  <a:ext uri="{FF2B5EF4-FFF2-40B4-BE49-F238E27FC236}">
                    <a16:creationId xmlns:a16="http://schemas.microsoft.com/office/drawing/2014/main" id="{B0A95E56-CA26-44C8-93C8-81973C51232A}"/>
                  </a:ext>
                </a:extLst>
              </p:cNvPr>
              <p:cNvSpPr/>
              <p:nvPr/>
            </p:nvSpPr>
            <p:spPr>
              <a:xfrm>
                <a:off x="2170176" y="3378369"/>
                <a:ext cx="1048512" cy="474303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3" name="Rounded Rectangle 59">
                <a:extLst>
                  <a:ext uri="{FF2B5EF4-FFF2-40B4-BE49-F238E27FC236}">
                    <a16:creationId xmlns:a16="http://schemas.microsoft.com/office/drawing/2014/main" id="{0DCDAC92-8458-4A8F-8D80-9B6613FA5CB1}"/>
                  </a:ext>
                </a:extLst>
              </p:cNvPr>
              <p:cNvSpPr/>
              <p:nvPr/>
            </p:nvSpPr>
            <p:spPr>
              <a:xfrm>
                <a:off x="2206752" y="3952927"/>
                <a:ext cx="865632" cy="91440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4" name="Rounded Rectangle 60">
                <a:extLst>
                  <a:ext uri="{FF2B5EF4-FFF2-40B4-BE49-F238E27FC236}">
                    <a16:creationId xmlns:a16="http://schemas.microsoft.com/office/drawing/2014/main" id="{F054CF86-654D-4B48-9F23-A74168D39DFC}"/>
                  </a:ext>
                </a:extLst>
              </p:cNvPr>
              <p:cNvSpPr/>
              <p:nvPr/>
            </p:nvSpPr>
            <p:spPr>
              <a:xfrm>
                <a:off x="2206752" y="4126005"/>
                <a:ext cx="682752" cy="91440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57" name="Group 205">
            <a:extLst>
              <a:ext uri="{FF2B5EF4-FFF2-40B4-BE49-F238E27FC236}">
                <a16:creationId xmlns:a16="http://schemas.microsoft.com/office/drawing/2014/main" id="{9974B045-01B5-43B4-9D1D-E92B454DA65E}"/>
              </a:ext>
            </a:extLst>
          </p:cNvPr>
          <p:cNvGrpSpPr/>
          <p:nvPr/>
        </p:nvGrpSpPr>
        <p:grpSpPr>
          <a:xfrm>
            <a:off x="4926348" y="1783105"/>
            <a:ext cx="360000" cy="360000"/>
            <a:chOff x="788434" y="1919407"/>
            <a:chExt cx="3757131" cy="3857385"/>
          </a:xfrm>
        </p:grpSpPr>
        <p:grpSp>
          <p:nvGrpSpPr>
            <p:cNvPr id="158" name="Group 206">
              <a:extLst>
                <a:ext uri="{FF2B5EF4-FFF2-40B4-BE49-F238E27FC236}">
                  <a16:creationId xmlns:a16="http://schemas.microsoft.com/office/drawing/2014/main" id="{7C6825C6-C4E5-4821-AA3D-C4ED9D0A9BE4}"/>
                </a:ext>
              </a:extLst>
            </p:cNvPr>
            <p:cNvGrpSpPr/>
            <p:nvPr/>
          </p:nvGrpSpPr>
          <p:grpSpPr>
            <a:xfrm>
              <a:off x="788434" y="1919407"/>
              <a:ext cx="3757131" cy="3857385"/>
              <a:chOff x="788434" y="1919407"/>
              <a:chExt cx="3757131" cy="3857385"/>
            </a:xfrm>
          </p:grpSpPr>
          <p:sp>
            <p:nvSpPr>
              <p:cNvPr id="166" name="Oval 165">
                <a:extLst>
                  <a:ext uri="{FF2B5EF4-FFF2-40B4-BE49-F238E27FC236}">
                    <a16:creationId xmlns:a16="http://schemas.microsoft.com/office/drawing/2014/main" id="{EF706270-A8BC-4D00-B1E0-673FB0629FBB}"/>
                  </a:ext>
                </a:extLst>
              </p:cNvPr>
              <p:cNvSpPr/>
              <p:nvPr/>
            </p:nvSpPr>
            <p:spPr>
              <a:xfrm>
                <a:off x="788434" y="2019661"/>
                <a:ext cx="3757131" cy="3757131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7" name="Oval 166">
                <a:extLst>
                  <a:ext uri="{FF2B5EF4-FFF2-40B4-BE49-F238E27FC236}">
                    <a16:creationId xmlns:a16="http://schemas.microsoft.com/office/drawing/2014/main" id="{8F536AC3-D5C1-4DC0-9460-C41590699C72}"/>
                  </a:ext>
                </a:extLst>
              </p:cNvPr>
              <p:cNvSpPr/>
              <p:nvPr/>
            </p:nvSpPr>
            <p:spPr>
              <a:xfrm>
                <a:off x="788434" y="1919407"/>
                <a:ext cx="3757131" cy="3757131"/>
              </a:xfrm>
              <a:prstGeom prst="ellipse">
                <a:avLst/>
              </a:prstGeom>
              <a:solidFill>
                <a:srgbClr val="22C0DA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9" name="Group 207">
              <a:extLst>
                <a:ext uri="{FF2B5EF4-FFF2-40B4-BE49-F238E27FC236}">
                  <a16:creationId xmlns:a16="http://schemas.microsoft.com/office/drawing/2014/main" id="{BB21572C-E750-4C11-B353-5BFD46C6C3A0}"/>
                </a:ext>
              </a:extLst>
            </p:cNvPr>
            <p:cNvGrpSpPr/>
            <p:nvPr/>
          </p:nvGrpSpPr>
          <p:grpSpPr>
            <a:xfrm>
              <a:off x="1783079" y="2767748"/>
              <a:ext cx="1767840" cy="2060448"/>
              <a:chOff x="1783079" y="2767748"/>
              <a:chExt cx="1767840" cy="2060448"/>
            </a:xfrm>
          </p:grpSpPr>
          <p:sp>
            <p:nvSpPr>
              <p:cNvPr id="160" name="Rounded Rectangle 2">
                <a:extLst>
                  <a:ext uri="{FF2B5EF4-FFF2-40B4-BE49-F238E27FC236}">
                    <a16:creationId xmlns:a16="http://schemas.microsoft.com/office/drawing/2014/main" id="{6814C573-94F7-4048-A7D3-DADB8110BCF2}"/>
                  </a:ext>
                </a:extLst>
              </p:cNvPr>
              <p:cNvSpPr/>
              <p:nvPr/>
            </p:nvSpPr>
            <p:spPr>
              <a:xfrm>
                <a:off x="1783079" y="2767748"/>
                <a:ext cx="1767840" cy="2060448"/>
              </a:xfrm>
              <a:prstGeom prst="roundRect">
                <a:avLst>
                  <a:gd name="adj" fmla="val 3564"/>
                </a:avLst>
              </a:prstGeom>
              <a:solidFill>
                <a:srgbClr val="FF3F1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1" name="Rounded Rectangle 21">
                <a:extLst>
                  <a:ext uri="{FF2B5EF4-FFF2-40B4-BE49-F238E27FC236}">
                    <a16:creationId xmlns:a16="http://schemas.microsoft.com/office/drawing/2014/main" id="{2D3328CC-889B-4126-97A6-B062D58271C5}"/>
                  </a:ext>
                </a:extLst>
              </p:cNvPr>
              <p:cNvSpPr/>
              <p:nvPr/>
            </p:nvSpPr>
            <p:spPr>
              <a:xfrm>
                <a:off x="1889759" y="3011424"/>
                <a:ext cx="1661159" cy="1816772"/>
              </a:xfrm>
              <a:prstGeom prst="roundRect">
                <a:avLst>
                  <a:gd name="adj" fmla="val 3564"/>
                </a:avLst>
              </a:prstGeom>
              <a:solidFill>
                <a:srgbClr val="FF684B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2" name="Rounded Rectangle 58">
                <a:extLst>
                  <a:ext uri="{FF2B5EF4-FFF2-40B4-BE49-F238E27FC236}">
                    <a16:creationId xmlns:a16="http://schemas.microsoft.com/office/drawing/2014/main" id="{87F51B4F-01F1-4F8E-A143-46EF1F3DDF7B}"/>
                  </a:ext>
                </a:extLst>
              </p:cNvPr>
              <p:cNvSpPr/>
              <p:nvPr/>
            </p:nvSpPr>
            <p:spPr>
              <a:xfrm>
                <a:off x="1896273" y="2816724"/>
                <a:ext cx="1600200" cy="188647"/>
              </a:xfrm>
              <a:prstGeom prst="roundRect">
                <a:avLst>
                  <a:gd name="adj" fmla="val 27759"/>
                </a:avLst>
              </a:prstGeom>
              <a:solidFill>
                <a:srgbClr val="FFFFFF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3" name="Rounded Rectangle 4">
                <a:extLst>
                  <a:ext uri="{FF2B5EF4-FFF2-40B4-BE49-F238E27FC236}">
                    <a16:creationId xmlns:a16="http://schemas.microsoft.com/office/drawing/2014/main" id="{B0A95E56-CA26-44C8-93C8-81973C51232A}"/>
                  </a:ext>
                </a:extLst>
              </p:cNvPr>
              <p:cNvSpPr/>
              <p:nvPr/>
            </p:nvSpPr>
            <p:spPr>
              <a:xfrm>
                <a:off x="2170176" y="3378369"/>
                <a:ext cx="1048512" cy="474303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" name="Rounded Rectangle 59">
                <a:extLst>
                  <a:ext uri="{FF2B5EF4-FFF2-40B4-BE49-F238E27FC236}">
                    <a16:creationId xmlns:a16="http://schemas.microsoft.com/office/drawing/2014/main" id="{0DCDAC92-8458-4A8F-8D80-9B6613FA5CB1}"/>
                  </a:ext>
                </a:extLst>
              </p:cNvPr>
              <p:cNvSpPr/>
              <p:nvPr/>
            </p:nvSpPr>
            <p:spPr>
              <a:xfrm>
                <a:off x="2206752" y="3952927"/>
                <a:ext cx="865632" cy="91440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5" name="Rounded Rectangle 60">
                <a:extLst>
                  <a:ext uri="{FF2B5EF4-FFF2-40B4-BE49-F238E27FC236}">
                    <a16:creationId xmlns:a16="http://schemas.microsoft.com/office/drawing/2014/main" id="{F054CF86-654D-4B48-9F23-A74168D39DFC}"/>
                  </a:ext>
                </a:extLst>
              </p:cNvPr>
              <p:cNvSpPr/>
              <p:nvPr/>
            </p:nvSpPr>
            <p:spPr>
              <a:xfrm>
                <a:off x="2206752" y="4126005"/>
                <a:ext cx="682752" cy="91440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173" name="Rectangle 172">
            <a:hlinkClick r:id="rId6" action="ppaction://hlinksldjump"/>
            <a:hlinkHover r:id="" action="ppaction://noaction" highlightClick="1"/>
            <a:extLst>
              <a:ext uri="{FF2B5EF4-FFF2-40B4-BE49-F238E27FC236}">
                <a16:creationId xmlns:a16="http://schemas.microsoft.com/office/drawing/2014/main" id="{09EA0550-5E62-4E53-8848-DAF4EAC74E61}"/>
              </a:ext>
            </a:extLst>
          </p:cNvPr>
          <p:cNvSpPr/>
          <p:nvPr/>
        </p:nvSpPr>
        <p:spPr>
          <a:xfrm>
            <a:off x="5283506" y="1711667"/>
            <a:ext cx="3857652" cy="43088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0" cap="none" spc="0" normalizeH="0" baseline="0" noProof="0" dirty="0" smtClean="0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S</a:t>
            </a:r>
            <a:r>
              <a:rPr kumimoji="0" lang="id-ID" sz="2200" b="0" i="0" u="none" strike="noStrike" kern="0" cap="none" spc="0" normalizeH="0" baseline="0" noProof="0" dirty="0" smtClean="0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arana dan Prasarana</a:t>
            </a:r>
            <a:endParaRPr kumimoji="0" lang="en-US" sz="2200" b="0" i="0" u="none" strike="noStrike" kern="0" cap="none" spc="0" normalizeH="0" baseline="0" noProof="0" dirty="0">
              <a:ln w="9525">
                <a:solidFill>
                  <a:srgbClr val="1F497D">
                    <a:lumMod val="75000"/>
                    <a:lumOff val="25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srgbClr val="4BACC6">
                    <a:lumMod val="60000"/>
                    <a:lumOff val="40000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174" name="Rectangle 173">
            <a:hlinkClick r:id="rId7" action="ppaction://hlinksldjump"/>
            <a:hlinkHover r:id="" action="ppaction://noaction" highlightClick="1"/>
            <a:extLst>
              <a:ext uri="{FF2B5EF4-FFF2-40B4-BE49-F238E27FC236}">
                <a16:creationId xmlns:a16="http://schemas.microsoft.com/office/drawing/2014/main" id="{09EA0550-5E62-4E53-8848-DAF4EAC74E61}"/>
              </a:ext>
            </a:extLst>
          </p:cNvPr>
          <p:cNvSpPr/>
          <p:nvPr/>
        </p:nvSpPr>
        <p:spPr>
          <a:xfrm>
            <a:off x="5286348" y="2149232"/>
            <a:ext cx="3857652" cy="43088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D" sz="2200" b="0" i="0" u="none" strike="noStrike" kern="0" cap="none" spc="0" normalizeH="0" baseline="0" noProof="0" dirty="0" smtClean="0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Data Guru MAS Al-Amin</a:t>
            </a:r>
            <a:endParaRPr kumimoji="0" lang="en-US" sz="2200" b="0" i="0" u="none" strike="noStrike" kern="0" cap="none" spc="0" normalizeH="0" baseline="0" noProof="0" dirty="0">
              <a:ln w="9525">
                <a:solidFill>
                  <a:srgbClr val="1F497D">
                    <a:lumMod val="75000"/>
                    <a:lumOff val="25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srgbClr val="4BACC6">
                    <a:lumMod val="60000"/>
                    <a:lumOff val="40000"/>
                  </a:srgbClr>
                </a:outerShdw>
              </a:effectLst>
              <a:uLnTx/>
              <a:uFillTx/>
            </a:endParaRPr>
          </a:p>
        </p:txBody>
      </p:sp>
      <p:grpSp>
        <p:nvGrpSpPr>
          <p:cNvPr id="175" name="Group 205">
            <a:extLst>
              <a:ext uri="{FF2B5EF4-FFF2-40B4-BE49-F238E27FC236}">
                <a16:creationId xmlns:a16="http://schemas.microsoft.com/office/drawing/2014/main" id="{9974B045-01B5-43B4-9D1D-E92B454DA65E}"/>
              </a:ext>
            </a:extLst>
          </p:cNvPr>
          <p:cNvGrpSpPr/>
          <p:nvPr/>
        </p:nvGrpSpPr>
        <p:grpSpPr>
          <a:xfrm>
            <a:off x="4929190" y="2684466"/>
            <a:ext cx="360000" cy="360000"/>
            <a:chOff x="788434" y="1919407"/>
            <a:chExt cx="3757131" cy="3857385"/>
          </a:xfrm>
        </p:grpSpPr>
        <p:grpSp>
          <p:nvGrpSpPr>
            <p:cNvPr id="176" name="Group 206">
              <a:extLst>
                <a:ext uri="{FF2B5EF4-FFF2-40B4-BE49-F238E27FC236}">
                  <a16:creationId xmlns:a16="http://schemas.microsoft.com/office/drawing/2014/main" id="{7C6825C6-C4E5-4821-AA3D-C4ED9D0A9BE4}"/>
                </a:ext>
              </a:extLst>
            </p:cNvPr>
            <p:cNvGrpSpPr/>
            <p:nvPr/>
          </p:nvGrpSpPr>
          <p:grpSpPr>
            <a:xfrm>
              <a:off x="788434" y="1919407"/>
              <a:ext cx="3757131" cy="3857385"/>
              <a:chOff x="788434" y="1919407"/>
              <a:chExt cx="3757131" cy="3857385"/>
            </a:xfrm>
          </p:grpSpPr>
          <p:sp>
            <p:nvSpPr>
              <p:cNvPr id="184" name="Oval 183">
                <a:extLst>
                  <a:ext uri="{FF2B5EF4-FFF2-40B4-BE49-F238E27FC236}">
                    <a16:creationId xmlns:a16="http://schemas.microsoft.com/office/drawing/2014/main" id="{EF706270-A8BC-4D00-B1E0-673FB0629FBB}"/>
                  </a:ext>
                </a:extLst>
              </p:cNvPr>
              <p:cNvSpPr/>
              <p:nvPr/>
            </p:nvSpPr>
            <p:spPr>
              <a:xfrm>
                <a:off x="788434" y="2019661"/>
                <a:ext cx="3757131" cy="3757131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5" name="Oval 184">
                <a:extLst>
                  <a:ext uri="{FF2B5EF4-FFF2-40B4-BE49-F238E27FC236}">
                    <a16:creationId xmlns:a16="http://schemas.microsoft.com/office/drawing/2014/main" id="{8F536AC3-D5C1-4DC0-9460-C41590699C72}"/>
                  </a:ext>
                </a:extLst>
              </p:cNvPr>
              <p:cNvSpPr/>
              <p:nvPr/>
            </p:nvSpPr>
            <p:spPr>
              <a:xfrm>
                <a:off x="788434" y="1919407"/>
                <a:ext cx="3757131" cy="3757131"/>
              </a:xfrm>
              <a:prstGeom prst="ellipse">
                <a:avLst/>
              </a:prstGeom>
              <a:solidFill>
                <a:srgbClr val="22C0DA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77" name="Group 207">
              <a:extLst>
                <a:ext uri="{FF2B5EF4-FFF2-40B4-BE49-F238E27FC236}">
                  <a16:creationId xmlns:a16="http://schemas.microsoft.com/office/drawing/2014/main" id="{BB21572C-E750-4C11-B353-5BFD46C6C3A0}"/>
                </a:ext>
              </a:extLst>
            </p:cNvPr>
            <p:cNvGrpSpPr/>
            <p:nvPr/>
          </p:nvGrpSpPr>
          <p:grpSpPr>
            <a:xfrm>
              <a:off x="1783079" y="2767748"/>
              <a:ext cx="1767840" cy="2060448"/>
              <a:chOff x="1783079" y="2767748"/>
              <a:chExt cx="1767840" cy="2060448"/>
            </a:xfrm>
          </p:grpSpPr>
          <p:sp>
            <p:nvSpPr>
              <p:cNvPr id="178" name="Rounded Rectangle 2">
                <a:extLst>
                  <a:ext uri="{FF2B5EF4-FFF2-40B4-BE49-F238E27FC236}">
                    <a16:creationId xmlns:a16="http://schemas.microsoft.com/office/drawing/2014/main" id="{6814C573-94F7-4048-A7D3-DADB8110BCF2}"/>
                  </a:ext>
                </a:extLst>
              </p:cNvPr>
              <p:cNvSpPr/>
              <p:nvPr/>
            </p:nvSpPr>
            <p:spPr>
              <a:xfrm>
                <a:off x="1783079" y="2767748"/>
                <a:ext cx="1767840" cy="2060448"/>
              </a:xfrm>
              <a:prstGeom prst="roundRect">
                <a:avLst>
                  <a:gd name="adj" fmla="val 3564"/>
                </a:avLst>
              </a:prstGeom>
              <a:solidFill>
                <a:srgbClr val="FF3F1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9" name="Rounded Rectangle 21">
                <a:extLst>
                  <a:ext uri="{FF2B5EF4-FFF2-40B4-BE49-F238E27FC236}">
                    <a16:creationId xmlns:a16="http://schemas.microsoft.com/office/drawing/2014/main" id="{2D3328CC-889B-4126-97A6-B062D58271C5}"/>
                  </a:ext>
                </a:extLst>
              </p:cNvPr>
              <p:cNvSpPr/>
              <p:nvPr/>
            </p:nvSpPr>
            <p:spPr>
              <a:xfrm>
                <a:off x="1889759" y="3011424"/>
                <a:ext cx="1661159" cy="1816772"/>
              </a:xfrm>
              <a:prstGeom prst="roundRect">
                <a:avLst>
                  <a:gd name="adj" fmla="val 3564"/>
                </a:avLst>
              </a:prstGeom>
              <a:solidFill>
                <a:srgbClr val="FF684B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0" name="Rounded Rectangle 58">
                <a:extLst>
                  <a:ext uri="{FF2B5EF4-FFF2-40B4-BE49-F238E27FC236}">
                    <a16:creationId xmlns:a16="http://schemas.microsoft.com/office/drawing/2014/main" id="{87F51B4F-01F1-4F8E-A143-46EF1F3DDF7B}"/>
                  </a:ext>
                </a:extLst>
              </p:cNvPr>
              <p:cNvSpPr/>
              <p:nvPr/>
            </p:nvSpPr>
            <p:spPr>
              <a:xfrm>
                <a:off x="1896273" y="2816724"/>
                <a:ext cx="1600200" cy="188647"/>
              </a:xfrm>
              <a:prstGeom prst="roundRect">
                <a:avLst>
                  <a:gd name="adj" fmla="val 27759"/>
                </a:avLst>
              </a:prstGeom>
              <a:solidFill>
                <a:srgbClr val="FFFFFF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1" name="Rounded Rectangle 4">
                <a:extLst>
                  <a:ext uri="{FF2B5EF4-FFF2-40B4-BE49-F238E27FC236}">
                    <a16:creationId xmlns:a16="http://schemas.microsoft.com/office/drawing/2014/main" id="{B0A95E56-CA26-44C8-93C8-81973C51232A}"/>
                  </a:ext>
                </a:extLst>
              </p:cNvPr>
              <p:cNvSpPr/>
              <p:nvPr/>
            </p:nvSpPr>
            <p:spPr>
              <a:xfrm>
                <a:off x="2170176" y="3378369"/>
                <a:ext cx="1048512" cy="474303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2" name="Rounded Rectangle 59">
                <a:extLst>
                  <a:ext uri="{FF2B5EF4-FFF2-40B4-BE49-F238E27FC236}">
                    <a16:creationId xmlns:a16="http://schemas.microsoft.com/office/drawing/2014/main" id="{0DCDAC92-8458-4A8F-8D80-9B6613FA5CB1}"/>
                  </a:ext>
                </a:extLst>
              </p:cNvPr>
              <p:cNvSpPr/>
              <p:nvPr/>
            </p:nvSpPr>
            <p:spPr>
              <a:xfrm>
                <a:off x="2206752" y="3952927"/>
                <a:ext cx="865632" cy="91440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3" name="Rounded Rectangle 60">
                <a:extLst>
                  <a:ext uri="{FF2B5EF4-FFF2-40B4-BE49-F238E27FC236}">
                    <a16:creationId xmlns:a16="http://schemas.microsoft.com/office/drawing/2014/main" id="{F054CF86-654D-4B48-9F23-A74168D39DFC}"/>
                  </a:ext>
                </a:extLst>
              </p:cNvPr>
              <p:cNvSpPr/>
              <p:nvPr/>
            </p:nvSpPr>
            <p:spPr>
              <a:xfrm>
                <a:off x="2206752" y="4126005"/>
                <a:ext cx="682752" cy="91440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186" name="Rectangle 185">
            <a:hlinkClick r:id="rId8" action="ppaction://hlinksldjump"/>
            <a:hlinkHover r:id="" action="ppaction://noaction" highlightClick="1"/>
            <a:extLst>
              <a:ext uri="{FF2B5EF4-FFF2-40B4-BE49-F238E27FC236}">
                <a16:creationId xmlns:a16="http://schemas.microsoft.com/office/drawing/2014/main" id="{09EA0550-5E62-4E53-8848-DAF4EAC74E61}"/>
              </a:ext>
            </a:extLst>
          </p:cNvPr>
          <p:cNvSpPr/>
          <p:nvPr/>
        </p:nvSpPr>
        <p:spPr>
          <a:xfrm>
            <a:off x="1000100" y="2218714"/>
            <a:ext cx="3786214" cy="43088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D" sz="2200" b="0" i="0" u="none" strike="noStrike" kern="0" cap="none" spc="0" normalizeH="0" baseline="0" noProof="0" dirty="0" err="1" smtClean="0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Riwayat</a:t>
            </a:r>
            <a:r>
              <a:rPr kumimoji="0" lang="en-ID" sz="2200" b="0" i="0" u="none" strike="noStrike" kern="0" cap="none" spc="0" normalizeH="0" baseline="0" noProof="0" dirty="0" smtClean="0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 </a:t>
            </a:r>
            <a:r>
              <a:rPr kumimoji="0" lang="en-ID" sz="2200" b="0" i="0" u="none" strike="noStrike" kern="0" cap="none" spc="0" normalizeH="0" baseline="0" noProof="0" dirty="0" err="1" smtClean="0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Pendidikan</a:t>
            </a:r>
            <a:endParaRPr kumimoji="0" lang="en-US" sz="2200" b="0" i="0" u="none" strike="noStrike" kern="0" cap="none" spc="0" normalizeH="0" baseline="0" noProof="0" dirty="0">
              <a:ln w="9525">
                <a:solidFill>
                  <a:srgbClr val="1F497D">
                    <a:lumMod val="75000"/>
                    <a:lumOff val="25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srgbClr val="4BACC6">
                    <a:lumMod val="60000"/>
                    <a:lumOff val="40000"/>
                  </a:srgbClr>
                </a:outerShdw>
              </a:effectLst>
              <a:uLnTx/>
              <a:uFillTx/>
            </a:endParaRPr>
          </a:p>
        </p:txBody>
      </p:sp>
      <p:grpSp>
        <p:nvGrpSpPr>
          <p:cNvPr id="187" name="Group 205">
            <a:extLst>
              <a:ext uri="{FF2B5EF4-FFF2-40B4-BE49-F238E27FC236}">
                <a16:creationId xmlns:a16="http://schemas.microsoft.com/office/drawing/2014/main" id="{9974B045-01B5-43B4-9D1D-E92B454DA65E}"/>
              </a:ext>
            </a:extLst>
          </p:cNvPr>
          <p:cNvGrpSpPr/>
          <p:nvPr/>
        </p:nvGrpSpPr>
        <p:grpSpPr>
          <a:xfrm>
            <a:off x="428596" y="2290152"/>
            <a:ext cx="360000" cy="360000"/>
            <a:chOff x="788434" y="1919407"/>
            <a:chExt cx="3757131" cy="3857385"/>
          </a:xfrm>
        </p:grpSpPr>
        <p:grpSp>
          <p:nvGrpSpPr>
            <p:cNvPr id="188" name="Group 206">
              <a:extLst>
                <a:ext uri="{FF2B5EF4-FFF2-40B4-BE49-F238E27FC236}">
                  <a16:creationId xmlns:a16="http://schemas.microsoft.com/office/drawing/2014/main" id="{7C6825C6-C4E5-4821-AA3D-C4ED9D0A9BE4}"/>
                </a:ext>
              </a:extLst>
            </p:cNvPr>
            <p:cNvGrpSpPr/>
            <p:nvPr/>
          </p:nvGrpSpPr>
          <p:grpSpPr>
            <a:xfrm>
              <a:off x="788434" y="1919407"/>
              <a:ext cx="3757131" cy="3857385"/>
              <a:chOff x="788434" y="1919407"/>
              <a:chExt cx="3757131" cy="3857385"/>
            </a:xfrm>
          </p:grpSpPr>
          <p:sp>
            <p:nvSpPr>
              <p:cNvPr id="196" name="Oval 195">
                <a:extLst>
                  <a:ext uri="{FF2B5EF4-FFF2-40B4-BE49-F238E27FC236}">
                    <a16:creationId xmlns:a16="http://schemas.microsoft.com/office/drawing/2014/main" id="{EF706270-A8BC-4D00-B1E0-673FB0629FBB}"/>
                  </a:ext>
                </a:extLst>
              </p:cNvPr>
              <p:cNvSpPr/>
              <p:nvPr/>
            </p:nvSpPr>
            <p:spPr>
              <a:xfrm>
                <a:off x="788434" y="2019661"/>
                <a:ext cx="3757131" cy="3757131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7" name="Oval 196">
                <a:extLst>
                  <a:ext uri="{FF2B5EF4-FFF2-40B4-BE49-F238E27FC236}">
                    <a16:creationId xmlns:a16="http://schemas.microsoft.com/office/drawing/2014/main" id="{8F536AC3-D5C1-4DC0-9460-C41590699C72}"/>
                  </a:ext>
                </a:extLst>
              </p:cNvPr>
              <p:cNvSpPr/>
              <p:nvPr/>
            </p:nvSpPr>
            <p:spPr>
              <a:xfrm>
                <a:off x="788434" y="1919407"/>
                <a:ext cx="3757131" cy="3757131"/>
              </a:xfrm>
              <a:prstGeom prst="ellipse">
                <a:avLst/>
              </a:prstGeom>
              <a:solidFill>
                <a:srgbClr val="22C0DA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89" name="Group 207">
              <a:extLst>
                <a:ext uri="{FF2B5EF4-FFF2-40B4-BE49-F238E27FC236}">
                  <a16:creationId xmlns:a16="http://schemas.microsoft.com/office/drawing/2014/main" id="{BB21572C-E750-4C11-B353-5BFD46C6C3A0}"/>
                </a:ext>
              </a:extLst>
            </p:cNvPr>
            <p:cNvGrpSpPr/>
            <p:nvPr/>
          </p:nvGrpSpPr>
          <p:grpSpPr>
            <a:xfrm>
              <a:off x="1783079" y="2767748"/>
              <a:ext cx="1767840" cy="2060448"/>
              <a:chOff x="1783079" y="2767748"/>
              <a:chExt cx="1767840" cy="2060448"/>
            </a:xfrm>
          </p:grpSpPr>
          <p:sp>
            <p:nvSpPr>
              <p:cNvPr id="190" name="Rounded Rectangle 2">
                <a:extLst>
                  <a:ext uri="{FF2B5EF4-FFF2-40B4-BE49-F238E27FC236}">
                    <a16:creationId xmlns:a16="http://schemas.microsoft.com/office/drawing/2014/main" id="{6814C573-94F7-4048-A7D3-DADB8110BCF2}"/>
                  </a:ext>
                </a:extLst>
              </p:cNvPr>
              <p:cNvSpPr/>
              <p:nvPr/>
            </p:nvSpPr>
            <p:spPr>
              <a:xfrm>
                <a:off x="1783079" y="2767748"/>
                <a:ext cx="1767840" cy="2060448"/>
              </a:xfrm>
              <a:prstGeom prst="roundRect">
                <a:avLst>
                  <a:gd name="adj" fmla="val 3564"/>
                </a:avLst>
              </a:prstGeom>
              <a:solidFill>
                <a:srgbClr val="FF3F1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1" name="Rounded Rectangle 21">
                <a:extLst>
                  <a:ext uri="{FF2B5EF4-FFF2-40B4-BE49-F238E27FC236}">
                    <a16:creationId xmlns:a16="http://schemas.microsoft.com/office/drawing/2014/main" id="{2D3328CC-889B-4126-97A6-B062D58271C5}"/>
                  </a:ext>
                </a:extLst>
              </p:cNvPr>
              <p:cNvSpPr/>
              <p:nvPr/>
            </p:nvSpPr>
            <p:spPr>
              <a:xfrm>
                <a:off x="1889759" y="3011424"/>
                <a:ext cx="1661159" cy="1816772"/>
              </a:xfrm>
              <a:prstGeom prst="roundRect">
                <a:avLst>
                  <a:gd name="adj" fmla="val 3564"/>
                </a:avLst>
              </a:prstGeom>
              <a:solidFill>
                <a:srgbClr val="FF684B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2" name="Rounded Rectangle 58">
                <a:extLst>
                  <a:ext uri="{FF2B5EF4-FFF2-40B4-BE49-F238E27FC236}">
                    <a16:creationId xmlns:a16="http://schemas.microsoft.com/office/drawing/2014/main" id="{87F51B4F-01F1-4F8E-A143-46EF1F3DDF7B}"/>
                  </a:ext>
                </a:extLst>
              </p:cNvPr>
              <p:cNvSpPr/>
              <p:nvPr/>
            </p:nvSpPr>
            <p:spPr>
              <a:xfrm>
                <a:off x="1896273" y="2816724"/>
                <a:ext cx="1600200" cy="188647"/>
              </a:xfrm>
              <a:prstGeom prst="roundRect">
                <a:avLst>
                  <a:gd name="adj" fmla="val 27759"/>
                </a:avLst>
              </a:prstGeom>
              <a:solidFill>
                <a:srgbClr val="FFFFFF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3" name="Rounded Rectangle 4">
                <a:extLst>
                  <a:ext uri="{FF2B5EF4-FFF2-40B4-BE49-F238E27FC236}">
                    <a16:creationId xmlns:a16="http://schemas.microsoft.com/office/drawing/2014/main" id="{B0A95E56-CA26-44C8-93C8-81973C51232A}"/>
                  </a:ext>
                </a:extLst>
              </p:cNvPr>
              <p:cNvSpPr/>
              <p:nvPr/>
            </p:nvSpPr>
            <p:spPr>
              <a:xfrm>
                <a:off x="2170176" y="3378369"/>
                <a:ext cx="1048512" cy="474303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4" name="Rounded Rectangle 59">
                <a:extLst>
                  <a:ext uri="{FF2B5EF4-FFF2-40B4-BE49-F238E27FC236}">
                    <a16:creationId xmlns:a16="http://schemas.microsoft.com/office/drawing/2014/main" id="{0DCDAC92-8458-4A8F-8D80-9B6613FA5CB1}"/>
                  </a:ext>
                </a:extLst>
              </p:cNvPr>
              <p:cNvSpPr/>
              <p:nvPr/>
            </p:nvSpPr>
            <p:spPr>
              <a:xfrm>
                <a:off x="2206752" y="3952927"/>
                <a:ext cx="865632" cy="91440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5" name="Rounded Rectangle 60">
                <a:extLst>
                  <a:ext uri="{FF2B5EF4-FFF2-40B4-BE49-F238E27FC236}">
                    <a16:creationId xmlns:a16="http://schemas.microsoft.com/office/drawing/2014/main" id="{F054CF86-654D-4B48-9F23-A74168D39DFC}"/>
                  </a:ext>
                </a:extLst>
              </p:cNvPr>
              <p:cNvSpPr/>
              <p:nvPr/>
            </p:nvSpPr>
            <p:spPr>
              <a:xfrm>
                <a:off x="2206752" y="4126005"/>
                <a:ext cx="682752" cy="91440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98" name="Group 205">
            <a:extLst>
              <a:ext uri="{FF2B5EF4-FFF2-40B4-BE49-F238E27FC236}">
                <a16:creationId xmlns:a16="http://schemas.microsoft.com/office/drawing/2014/main" id="{9974B045-01B5-43B4-9D1D-E92B454DA65E}"/>
              </a:ext>
            </a:extLst>
          </p:cNvPr>
          <p:cNvGrpSpPr/>
          <p:nvPr/>
        </p:nvGrpSpPr>
        <p:grpSpPr>
          <a:xfrm>
            <a:off x="4923506" y="1335488"/>
            <a:ext cx="360000" cy="360000"/>
            <a:chOff x="788434" y="1919407"/>
            <a:chExt cx="3757131" cy="3857385"/>
          </a:xfrm>
        </p:grpSpPr>
        <p:grpSp>
          <p:nvGrpSpPr>
            <p:cNvPr id="199" name="Group 206">
              <a:extLst>
                <a:ext uri="{FF2B5EF4-FFF2-40B4-BE49-F238E27FC236}">
                  <a16:creationId xmlns:a16="http://schemas.microsoft.com/office/drawing/2014/main" id="{7C6825C6-C4E5-4821-AA3D-C4ED9D0A9BE4}"/>
                </a:ext>
              </a:extLst>
            </p:cNvPr>
            <p:cNvGrpSpPr/>
            <p:nvPr/>
          </p:nvGrpSpPr>
          <p:grpSpPr>
            <a:xfrm>
              <a:off x="788434" y="1919407"/>
              <a:ext cx="3757131" cy="3857385"/>
              <a:chOff x="788434" y="1919407"/>
              <a:chExt cx="3757131" cy="3857385"/>
            </a:xfrm>
          </p:grpSpPr>
          <p:sp>
            <p:nvSpPr>
              <p:cNvPr id="207" name="Oval 206">
                <a:extLst>
                  <a:ext uri="{FF2B5EF4-FFF2-40B4-BE49-F238E27FC236}">
                    <a16:creationId xmlns:a16="http://schemas.microsoft.com/office/drawing/2014/main" id="{EF706270-A8BC-4D00-B1E0-673FB0629FBB}"/>
                  </a:ext>
                </a:extLst>
              </p:cNvPr>
              <p:cNvSpPr/>
              <p:nvPr/>
            </p:nvSpPr>
            <p:spPr>
              <a:xfrm>
                <a:off x="788434" y="2019661"/>
                <a:ext cx="3757131" cy="3757131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id="{8F536AC3-D5C1-4DC0-9460-C41590699C72}"/>
                  </a:ext>
                </a:extLst>
              </p:cNvPr>
              <p:cNvSpPr/>
              <p:nvPr/>
            </p:nvSpPr>
            <p:spPr>
              <a:xfrm>
                <a:off x="788434" y="1919407"/>
                <a:ext cx="3757131" cy="3757131"/>
              </a:xfrm>
              <a:prstGeom prst="ellipse">
                <a:avLst/>
              </a:prstGeom>
              <a:solidFill>
                <a:srgbClr val="22C0DA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00" name="Group 207">
              <a:extLst>
                <a:ext uri="{FF2B5EF4-FFF2-40B4-BE49-F238E27FC236}">
                  <a16:creationId xmlns:a16="http://schemas.microsoft.com/office/drawing/2014/main" id="{BB21572C-E750-4C11-B353-5BFD46C6C3A0}"/>
                </a:ext>
              </a:extLst>
            </p:cNvPr>
            <p:cNvGrpSpPr/>
            <p:nvPr/>
          </p:nvGrpSpPr>
          <p:grpSpPr>
            <a:xfrm>
              <a:off x="1783079" y="2767748"/>
              <a:ext cx="1767840" cy="2060448"/>
              <a:chOff x="1783079" y="2767748"/>
              <a:chExt cx="1767840" cy="2060448"/>
            </a:xfrm>
          </p:grpSpPr>
          <p:sp>
            <p:nvSpPr>
              <p:cNvPr id="201" name="Rounded Rectangle 2">
                <a:extLst>
                  <a:ext uri="{FF2B5EF4-FFF2-40B4-BE49-F238E27FC236}">
                    <a16:creationId xmlns:a16="http://schemas.microsoft.com/office/drawing/2014/main" id="{6814C573-94F7-4048-A7D3-DADB8110BCF2}"/>
                  </a:ext>
                </a:extLst>
              </p:cNvPr>
              <p:cNvSpPr/>
              <p:nvPr/>
            </p:nvSpPr>
            <p:spPr>
              <a:xfrm>
                <a:off x="1783079" y="2767748"/>
                <a:ext cx="1767840" cy="2060448"/>
              </a:xfrm>
              <a:prstGeom prst="roundRect">
                <a:avLst>
                  <a:gd name="adj" fmla="val 3564"/>
                </a:avLst>
              </a:prstGeom>
              <a:solidFill>
                <a:srgbClr val="FF3F1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2" name="Rounded Rectangle 21">
                <a:extLst>
                  <a:ext uri="{FF2B5EF4-FFF2-40B4-BE49-F238E27FC236}">
                    <a16:creationId xmlns:a16="http://schemas.microsoft.com/office/drawing/2014/main" id="{2D3328CC-889B-4126-97A6-B062D58271C5}"/>
                  </a:ext>
                </a:extLst>
              </p:cNvPr>
              <p:cNvSpPr/>
              <p:nvPr/>
            </p:nvSpPr>
            <p:spPr>
              <a:xfrm>
                <a:off x="1889759" y="3011424"/>
                <a:ext cx="1661159" cy="1816772"/>
              </a:xfrm>
              <a:prstGeom prst="roundRect">
                <a:avLst>
                  <a:gd name="adj" fmla="val 3564"/>
                </a:avLst>
              </a:prstGeom>
              <a:solidFill>
                <a:srgbClr val="FF684B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3" name="Rounded Rectangle 58">
                <a:extLst>
                  <a:ext uri="{FF2B5EF4-FFF2-40B4-BE49-F238E27FC236}">
                    <a16:creationId xmlns:a16="http://schemas.microsoft.com/office/drawing/2014/main" id="{87F51B4F-01F1-4F8E-A143-46EF1F3DDF7B}"/>
                  </a:ext>
                </a:extLst>
              </p:cNvPr>
              <p:cNvSpPr/>
              <p:nvPr/>
            </p:nvSpPr>
            <p:spPr>
              <a:xfrm>
                <a:off x="1896273" y="2816724"/>
                <a:ext cx="1600200" cy="188647"/>
              </a:xfrm>
              <a:prstGeom prst="roundRect">
                <a:avLst>
                  <a:gd name="adj" fmla="val 27759"/>
                </a:avLst>
              </a:prstGeom>
              <a:solidFill>
                <a:srgbClr val="FFFFFF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4" name="Rounded Rectangle 4">
                <a:extLst>
                  <a:ext uri="{FF2B5EF4-FFF2-40B4-BE49-F238E27FC236}">
                    <a16:creationId xmlns:a16="http://schemas.microsoft.com/office/drawing/2014/main" id="{B0A95E56-CA26-44C8-93C8-81973C51232A}"/>
                  </a:ext>
                </a:extLst>
              </p:cNvPr>
              <p:cNvSpPr/>
              <p:nvPr/>
            </p:nvSpPr>
            <p:spPr>
              <a:xfrm>
                <a:off x="2170176" y="3378369"/>
                <a:ext cx="1048512" cy="474303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5" name="Rounded Rectangle 59">
                <a:extLst>
                  <a:ext uri="{FF2B5EF4-FFF2-40B4-BE49-F238E27FC236}">
                    <a16:creationId xmlns:a16="http://schemas.microsoft.com/office/drawing/2014/main" id="{0DCDAC92-8458-4A8F-8D80-9B6613FA5CB1}"/>
                  </a:ext>
                </a:extLst>
              </p:cNvPr>
              <p:cNvSpPr/>
              <p:nvPr/>
            </p:nvSpPr>
            <p:spPr>
              <a:xfrm>
                <a:off x="2206752" y="3952927"/>
                <a:ext cx="865632" cy="91440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6" name="Rounded Rectangle 60">
                <a:extLst>
                  <a:ext uri="{FF2B5EF4-FFF2-40B4-BE49-F238E27FC236}">
                    <a16:creationId xmlns:a16="http://schemas.microsoft.com/office/drawing/2014/main" id="{F054CF86-654D-4B48-9F23-A74168D39DFC}"/>
                  </a:ext>
                </a:extLst>
              </p:cNvPr>
              <p:cNvSpPr/>
              <p:nvPr/>
            </p:nvSpPr>
            <p:spPr>
              <a:xfrm>
                <a:off x="2206752" y="4126005"/>
                <a:ext cx="682752" cy="91440"/>
              </a:xfrm>
              <a:prstGeom prst="roundRect">
                <a:avLst>
                  <a:gd name="adj" fmla="val 14096"/>
                </a:avLst>
              </a:prstGeom>
              <a:solidFill>
                <a:srgbClr val="FF8F79"/>
              </a:soli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209" name="Rectangle 208">
            <a:hlinkClick r:id="rId6" action="ppaction://hlinksldjump"/>
            <a:hlinkHover r:id="" action="ppaction://noaction" highlightClick="1"/>
            <a:extLst>
              <a:ext uri="{FF2B5EF4-FFF2-40B4-BE49-F238E27FC236}">
                <a16:creationId xmlns:a16="http://schemas.microsoft.com/office/drawing/2014/main" id="{09EA0550-5E62-4E53-8848-DAF4EAC74E61}"/>
              </a:ext>
            </a:extLst>
          </p:cNvPr>
          <p:cNvSpPr/>
          <p:nvPr/>
        </p:nvSpPr>
        <p:spPr>
          <a:xfrm>
            <a:off x="5280664" y="1264050"/>
            <a:ext cx="3857652" cy="43088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D" sz="2200" b="0" i="0" u="none" strike="noStrike" kern="0" cap="none" spc="0" normalizeH="0" baseline="0" noProof="0" dirty="0" err="1" smtClean="0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Visi</a:t>
            </a:r>
            <a:r>
              <a:rPr kumimoji="0" lang="en-ID" sz="2200" b="0" i="0" u="none" strike="noStrike" kern="0" cap="none" spc="0" normalizeH="0" baseline="0" noProof="0" dirty="0" smtClean="0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 &amp; </a:t>
            </a:r>
            <a:r>
              <a:rPr kumimoji="0" lang="en-ID" sz="2200" b="0" i="0" u="none" strike="noStrike" kern="0" cap="none" spc="0" normalizeH="0" baseline="0" noProof="0" dirty="0" err="1" smtClean="0">
                <a:ln w="9525">
                  <a:solidFill>
                    <a:srgbClr val="1F497D">
                      <a:lumMod val="75000"/>
                      <a:lumOff val="2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srgbClr val="4BACC6">
                      <a:lumMod val="60000"/>
                      <a:lumOff val="40000"/>
                    </a:srgbClr>
                  </a:outerShdw>
                </a:effectLst>
                <a:uLnTx/>
                <a:uFillTx/>
              </a:rPr>
              <a:t>Misi</a:t>
            </a:r>
            <a:endParaRPr kumimoji="0" lang="en-US" sz="2200" b="0" i="0" u="none" strike="noStrike" kern="0" cap="none" spc="0" normalizeH="0" baseline="0" noProof="0" dirty="0">
              <a:ln w="9525">
                <a:solidFill>
                  <a:srgbClr val="1F497D">
                    <a:lumMod val="75000"/>
                    <a:lumOff val="25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srgbClr val="4BACC6">
                    <a:lumMod val="60000"/>
                    <a:lumOff val="40000"/>
                  </a:srgbClr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7054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98" grpId="0"/>
      <p:bldP spid="122" grpId="0"/>
      <p:bldP spid="123" grpId="0"/>
      <p:bldP spid="124" grpId="0"/>
      <p:bldP spid="125" grpId="0"/>
      <p:bldP spid="126" grpId="0"/>
      <p:bldP spid="144" grpId="0"/>
      <p:bldP spid="145" grpId="0"/>
      <p:bldP spid="173" grpId="0"/>
      <p:bldP spid="174" grpId="0"/>
      <p:bldP spid="186" grpId="0"/>
      <p:bldP spid="20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24695" y="479112"/>
            <a:ext cx="61817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Profil</a:t>
            </a:r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MAS Al-Amin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136213"/>
            <a:ext cx="1987062" cy="1894806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5958736"/>
              </p:ext>
            </p:extLst>
          </p:nvPr>
        </p:nvGraphicFramePr>
        <p:xfrm>
          <a:off x="485766" y="2031019"/>
          <a:ext cx="8754949" cy="4499496"/>
        </p:xfrm>
        <a:graphic>
          <a:graphicData uri="http://schemas.openxmlformats.org/drawingml/2006/table">
            <a:tbl>
              <a:tblPr/>
              <a:tblGrid>
                <a:gridCol w="31836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713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dirty="0"/>
                        <a:t>1. Nama Madrasah </a:t>
                      </a: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dirty="0"/>
                        <a:t>: </a:t>
                      </a:r>
                      <a:r>
                        <a:rPr lang="en-ID" sz="2100" dirty="0" smtClean="0"/>
                        <a:t>MAS Al-Amin</a:t>
                      </a:r>
                      <a:endParaRPr lang="id-ID" sz="2100" dirty="0"/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dirty="0"/>
                        <a:t>2. Alamat Madrasah</a:t>
                      </a: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s-ES" sz="2100" dirty="0"/>
                        <a:t>: </a:t>
                      </a:r>
                      <a:r>
                        <a:rPr lang="id-ID" sz="2100" dirty="0" smtClean="0"/>
                        <a:t>Jl. </a:t>
                      </a:r>
                      <a:r>
                        <a:rPr lang="en-ID" sz="2100" dirty="0" smtClean="0"/>
                        <a:t>Raya </a:t>
                      </a:r>
                      <a:r>
                        <a:rPr lang="en-ID" sz="2100" dirty="0" err="1" smtClean="0"/>
                        <a:t>Serang</a:t>
                      </a:r>
                      <a:r>
                        <a:rPr lang="en-ID" sz="2100" dirty="0" smtClean="0"/>
                        <a:t> Km. 32 </a:t>
                      </a:r>
                      <a:r>
                        <a:rPr lang="en-ID" sz="2100" dirty="0" err="1" smtClean="0"/>
                        <a:t>Sumur</a:t>
                      </a:r>
                      <a:r>
                        <a:rPr lang="en-ID" sz="2100" dirty="0" smtClean="0"/>
                        <a:t> Bandung - Jayanti</a:t>
                      </a:r>
                      <a:endParaRPr lang="es-ES" sz="2100" dirty="0"/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dirty="0"/>
                        <a:t>3. </a:t>
                      </a:r>
                      <a:r>
                        <a:rPr lang="id-ID" sz="2100" dirty="0" smtClean="0"/>
                        <a:t>Alamat email</a:t>
                      </a:r>
                      <a:endParaRPr lang="id-ID" sz="2100" dirty="0"/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dirty="0"/>
                        <a:t>: </a:t>
                      </a:r>
                      <a:r>
                        <a:rPr lang="en-ID" sz="2100" dirty="0" smtClean="0"/>
                        <a:t>alaminma2000@gmail.com</a:t>
                      </a:r>
                      <a:endParaRPr lang="id-ID" sz="2100" dirty="0"/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dirty="0"/>
                        <a:t>4</a:t>
                      </a:r>
                      <a:r>
                        <a:rPr lang="id-ID" sz="2100" dirty="0" smtClean="0"/>
                        <a:t>. </a:t>
                      </a:r>
                      <a:r>
                        <a:rPr lang="id-ID" sz="2100" dirty="0"/>
                        <a:t>Nomor Telepon</a:t>
                      </a: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id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0822</a:t>
                      </a:r>
                      <a:r>
                        <a:rPr lang="id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13962171</a:t>
                      </a:r>
                      <a:r>
                        <a:rPr lang="id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Kode Pos</a:t>
                      </a:r>
                      <a:r>
                        <a:rPr lang="id-ID" sz="2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en-ID" sz="2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15610</a:t>
                      </a:r>
                      <a:endParaRPr lang="id-ID" sz="2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dirty="0" smtClean="0"/>
                        <a:t>5. </a:t>
                      </a:r>
                      <a:r>
                        <a:rPr lang="id-ID" sz="2100" dirty="0"/>
                        <a:t>NSM</a:t>
                      </a: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131236030013</a:t>
                      </a:r>
                      <a:endParaRPr lang="id-ID" sz="2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dirty="0" smtClean="0"/>
                        <a:t>6. </a:t>
                      </a:r>
                      <a:r>
                        <a:rPr lang="id-ID" sz="2100" dirty="0"/>
                        <a:t>NPSN</a:t>
                      </a: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20623414</a:t>
                      </a:r>
                      <a:endParaRPr lang="id-ID" sz="2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dirty="0" smtClean="0"/>
                        <a:t>7. </a:t>
                      </a:r>
                      <a:r>
                        <a:rPr lang="id-ID" sz="2100" dirty="0"/>
                        <a:t>Status Sekolah</a:t>
                      </a: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ID" sz="2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Swasta</a:t>
                      </a:r>
                      <a:endParaRPr lang="id-ID" sz="2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dirty="0" smtClean="0"/>
                        <a:t>8. Akr</a:t>
                      </a:r>
                      <a:r>
                        <a:rPr lang="en-ID" sz="2100" dirty="0" smtClean="0"/>
                        <a:t>e</a:t>
                      </a:r>
                      <a:r>
                        <a:rPr lang="id-ID" sz="2100" dirty="0" smtClean="0"/>
                        <a:t>ditasi</a:t>
                      </a:r>
                      <a:endParaRPr lang="id-ID" sz="2100" dirty="0"/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dirty="0"/>
                        <a:t>: </a:t>
                      </a:r>
                      <a:r>
                        <a:rPr lang="en-ID" sz="2100" dirty="0" smtClean="0"/>
                        <a:t>C</a:t>
                      </a:r>
                      <a:endParaRPr lang="id-ID" sz="2100" dirty="0"/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dirty="0" smtClean="0"/>
                        <a:t>9. </a:t>
                      </a:r>
                      <a:r>
                        <a:rPr lang="id-ID" sz="2100" dirty="0"/>
                        <a:t>Surat Keputusan SK</a:t>
                      </a: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Menteri Agama</a:t>
                      </a: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10. </a:t>
                      </a:r>
                      <a:r>
                        <a:rPr lang="id-ID" sz="2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Tanggal</a:t>
                      </a: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id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 Maret </a:t>
                      </a:r>
                      <a:r>
                        <a:rPr lang="en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2022</a:t>
                      </a:r>
                      <a:endParaRPr lang="id-ID" sz="2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12. </a:t>
                      </a:r>
                      <a:r>
                        <a:rPr lang="id-ID" sz="2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Tahun Berdiri</a:t>
                      </a: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id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 Maret </a:t>
                      </a:r>
                      <a:r>
                        <a:rPr lang="en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2000</a:t>
                      </a:r>
                      <a:endParaRPr lang="id-ID" sz="2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13. </a:t>
                      </a:r>
                      <a:r>
                        <a:rPr lang="id-ID" sz="2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Tahun Perubahan</a:t>
                      </a: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id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  <a:r>
                        <a:rPr lang="id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J</a:t>
                      </a:r>
                      <a:r>
                        <a:rPr lang="en-ID" sz="2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uni</a:t>
                      </a:r>
                      <a:r>
                        <a:rPr lang="id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2016</a:t>
                      </a:r>
                      <a:endParaRPr lang="id-ID" sz="2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919" marR="54919" marT="27459" marB="2745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075932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24827" y="479112"/>
            <a:ext cx="618150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Profil</a:t>
            </a:r>
            <a:r>
              <a:rPr lang="en-US" sz="4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US" sz="4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Kepala</a:t>
            </a:r>
            <a:r>
              <a:rPr lang="en-US" sz="4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Madrasah</a:t>
            </a:r>
            <a:endParaRPr lang="en-US" sz="4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77" y="183695"/>
            <a:ext cx="1626576" cy="1551057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1B3DC3E-1E11-4805-B542-5481110437CB}"/>
              </a:ext>
            </a:extLst>
          </p:cNvPr>
          <p:cNvSpPr txBox="1">
            <a:spLocks/>
          </p:cNvSpPr>
          <p:nvPr/>
        </p:nvSpPr>
        <p:spPr>
          <a:xfrm>
            <a:off x="379137" y="1549660"/>
            <a:ext cx="8872574" cy="5328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975" marR="0" lvl="0" indent="-1809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Nama		</a:t>
            </a:r>
            <a:r>
              <a:rPr kumimoji="0" lang="id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r>
              <a:rPr kumimoji="0" lang="id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H. </a:t>
            </a: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Adobe Gothic Std B" panose="020B0800000000000000" pitchFamily="34" charset="-128"/>
                <a:cs typeface="+mn-cs"/>
              </a:rPr>
              <a:t>Muhtadi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Adobe Gothic Std B" panose="020B0800000000000000" pitchFamily="34" charset="-128"/>
                <a:cs typeface="+mn-cs"/>
              </a:rPr>
              <a:t>, S.Pd.I.,</a:t>
            </a: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Adobe Gothic Std B" panose="020B0800000000000000" pitchFamily="34" charset="-128"/>
                <a:cs typeface="+mn-cs"/>
              </a:rPr>
              <a:t>M.Si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180975" marR="0" lvl="0" indent="-1809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Tempat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T</a:t>
            </a:r>
            <a:r>
              <a:rPr kumimoji="0" lang="id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lahir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:</a:t>
            </a:r>
            <a:r>
              <a:rPr kumimoji="0" lang="id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Tangerang, 10 </a:t>
            </a: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Juni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1982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180975" marR="0" lvl="0" indent="-1809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Agama		: Islam</a:t>
            </a:r>
          </a:p>
          <a:p>
            <a:pPr marL="180975" marR="0" lvl="0" indent="-1809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Status </a:t>
            </a: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Kepegawaian</a:t>
            </a:r>
            <a:r>
              <a:rPr kumimoji="0" lang="id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Non-PNS</a:t>
            </a:r>
          </a:p>
          <a:p>
            <a:pPr marL="180975" marR="0" lvl="0" indent="-1809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Jabatan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Ter</a:t>
            </a:r>
            <a:r>
              <a:rPr kumimoji="0" lang="id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khir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: </a:t>
            </a: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Kepala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MAS Al-Amin</a:t>
            </a:r>
          </a:p>
          <a:p>
            <a:pPr marL="180975" marR="0" lvl="0" indent="-1809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Pendidikan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Tera</a:t>
            </a:r>
            <a:r>
              <a:rPr kumimoji="0" lang="id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</a:t>
            </a: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hir</a:t>
            </a:r>
            <a:r>
              <a:rPr kumimoji="0" lang="id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r>
              <a:rPr kumimoji="0" lang="id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S2 </a:t>
            </a:r>
          </a:p>
          <a:p>
            <a:pPr marL="180975" marR="0" lvl="0" indent="-1809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Alamat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Rumah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: </a:t>
            </a: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Sumur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Bandung, RT. 02, RW. 01</a:t>
            </a:r>
          </a:p>
          <a:p>
            <a:pPr marL="180975" marR="0" lvl="0" indent="-1809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Kecamatan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: Jayanti</a:t>
            </a:r>
          </a:p>
          <a:p>
            <a:pPr marL="180975" marR="0" lvl="0" indent="-1809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Kabupaten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		: Tangerang</a:t>
            </a:r>
            <a:endParaRPr kumimoji="0" lang="id-ID" sz="2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180975" marR="0" lvl="0" indent="-1809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Hoby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</a:t>
            </a:r>
            <a:r>
              <a:rPr kumimoji="0" lang="id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</a:t>
            </a:r>
            <a:r>
              <a:rPr kumimoji="0" lang="en-ID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</a:t>
            </a:r>
            <a:r>
              <a:rPr kumimoji="0" lang="en-ID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Membaca</a:t>
            </a:r>
            <a:endParaRPr kumimoji="0" lang="en-ID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189" y="1549660"/>
            <a:ext cx="2513124" cy="3769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69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15" y="619789"/>
            <a:ext cx="531825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Riwayat</a:t>
            </a:r>
            <a:r>
              <a:rPr lang="en-US" sz="4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US" sz="4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Pendidikan</a:t>
            </a:r>
            <a:endParaRPr lang="en-US" sz="4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3724639"/>
              </p:ext>
            </p:extLst>
          </p:nvPr>
        </p:nvGraphicFramePr>
        <p:xfrm>
          <a:off x="813838" y="1590517"/>
          <a:ext cx="8611516" cy="3174913"/>
        </p:xfrm>
        <a:graphic>
          <a:graphicData uri="http://schemas.openxmlformats.org/drawingml/2006/table">
            <a:tbl>
              <a:tblPr/>
              <a:tblGrid>
                <a:gridCol w="599904">
                  <a:extLst>
                    <a:ext uri="{9D8B030D-6E8A-4147-A177-3AD203B41FA5}">
                      <a16:colId xmlns:a16="http://schemas.microsoft.com/office/drawing/2014/main" val="3813302209"/>
                    </a:ext>
                  </a:extLst>
                </a:gridCol>
                <a:gridCol w="1625544">
                  <a:extLst>
                    <a:ext uri="{9D8B030D-6E8A-4147-A177-3AD203B41FA5}">
                      <a16:colId xmlns:a16="http://schemas.microsoft.com/office/drawing/2014/main" val="2329338084"/>
                    </a:ext>
                  </a:extLst>
                </a:gridCol>
                <a:gridCol w="2497959">
                  <a:extLst>
                    <a:ext uri="{9D8B030D-6E8A-4147-A177-3AD203B41FA5}">
                      <a16:colId xmlns:a16="http://schemas.microsoft.com/office/drawing/2014/main" val="381350110"/>
                    </a:ext>
                  </a:extLst>
                </a:gridCol>
                <a:gridCol w="2572192">
                  <a:extLst>
                    <a:ext uri="{9D8B030D-6E8A-4147-A177-3AD203B41FA5}">
                      <a16:colId xmlns:a16="http://schemas.microsoft.com/office/drawing/2014/main" val="4025223628"/>
                    </a:ext>
                  </a:extLst>
                </a:gridCol>
                <a:gridCol w="1315917">
                  <a:extLst>
                    <a:ext uri="{9D8B030D-6E8A-4147-A177-3AD203B41FA5}">
                      <a16:colId xmlns:a16="http://schemas.microsoft.com/office/drawing/2014/main" val="4215780819"/>
                    </a:ext>
                  </a:extLst>
                </a:gridCol>
              </a:tblGrid>
              <a:tr h="8962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Pendidikan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Fakultas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Jurusan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Tahun Lulus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9272893"/>
                  </a:ext>
                </a:extLst>
              </a:tr>
              <a:tr h="45572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SD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SDN </a:t>
                      </a:r>
                      <a:r>
                        <a:rPr lang="en-US" sz="1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Sumur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Bandung 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1995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5731383"/>
                  </a:ext>
                </a:extLst>
              </a:tr>
              <a:tr h="45572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SMP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MTs </a:t>
                      </a:r>
                      <a:r>
                        <a:rPr lang="en-US" sz="1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Daarul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Islah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1998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3868761"/>
                  </a:ext>
                </a:extLst>
              </a:tr>
              <a:tr h="45572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SMA/MA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</a:t>
                      </a:r>
                      <a:r>
                        <a:rPr lang="en-US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 Tangerang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IPS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1927945"/>
                  </a:ext>
                </a:extLst>
              </a:tr>
              <a:tr h="45572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S.1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en-US" sz="1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Tarbiyah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Bahasa</a:t>
                      </a:r>
                      <a:r>
                        <a:rPr lang="en-US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Arab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2286130"/>
                  </a:ext>
                </a:extLst>
              </a:tr>
              <a:tr h="45572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S.2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en-US" sz="1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Manajemen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en-US" sz="1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Administrasi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8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Pendidikan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14768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8217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2465" y="495300"/>
            <a:ext cx="2619781" cy="726831"/>
          </a:xfrm>
          <a:solidFill>
            <a:srgbClr val="00B050"/>
          </a:solidFill>
        </p:spPr>
        <p:txBody>
          <a:bodyPr/>
          <a:lstStyle/>
          <a:p>
            <a:r>
              <a:rPr lang="en-ID" b="1" dirty="0" smtClean="0">
                <a:ln>
                  <a:solidFill>
                    <a:srgbClr val="00B050"/>
                  </a:solidFill>
                </a:ln>
                <a:solidFill>
                  <a:schemeClr val="tx1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 &amp; MISI</a:t>
            </a:r>
            <a:endParaRPr lang="en-US" b="1" dirty="0">
              <a:ln>
                <a:solidFill>
                  <a:srgbClr val="00B050"/>
                </a:solidFill>
              </a:ln>
              <a:solidFill>
                <a:schemeClr val="tx1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398305" y="2077915"/>
            <a:ext cx="1300934" cy="726831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ID" b="1" dirty="0" smtClean="0">
                <a:ln>
                  <a:solidFill>
                    <a:srgbClr val="00B050"/>
                  </a:solidFill>
                </a:ln>
                <a:solidFill>
                  <a:schemeClr val="tx1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 :</a:t>
            </a:r>
            <a:endParaRPr lang="en-US" b="1" dirty="0">
              <a:ln>
                <a:solidFill>
                  <a:srgbClr val="00B050"/>
                </a:solidFill>
              </a:ln>
              <a:solidFill>
                <a:schemeClr val="tx1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57299" y="2804746"/>
            <a:ext cx="833510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"Terwujudnya Madrasah Aliyah yang </a:t>
            </a:r>
            <a:r>
              <a:rPr lang="id-ID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unggu</a:t>
            </a:r>
            <a:r>
              <a:rPr lang="en-ID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id-ID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d-ID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dalam prestasi, kreatif, </a:t>
            </a:r>
            <a:endParaRPr lang="en-ID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id-ID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 </a:t>
            </a:r>
            <a:r>
              <a:rPr lang="id-ID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berakhlakul karimah"</a:t>
            </a:r>
            <a:endParaRPr lang="en-US" sz="8800" b="0" cap="none" spc="0" dirty="0">
              <a:ln w="0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9969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071166" y="381000"/>
            <a:ext cx="1520741" cy="726831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ID" b="1" dirty="0" smtClean="0">
                <a:ln>
                  <a:solidFill>
                    <a:srgbClr val="00B050"/>
                  </a:solidFill>
                </a:ln>
                <a:solidFill>
                  <a:schemeClr val="tx1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MISI :</a:t>
            </a:r>
            <a:endParaRPr lang="en-US" b="1" dirty="0">
              <a:ln>
                <a:solidFill>
                  <a:srgbClr val="00B050"/>
                </a:solidFill>
              </a:ln>
              <a:solidFill>
                <a:schemeClr val="tx1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68216" y="1107831"/>
            <a:ext cx="8554915" cy="518746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	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Mengefektifkan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Kegiatan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Belajar</a:t>
            </a: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	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Menintensifkan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bimbingan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penyuluhan</a:t>
            </a: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	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Mengadakan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latihan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muhadoroh</a:t>
            </a: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	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mengaktifkan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karya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tulis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ilmiah</a:t>
            </a: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	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melatih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olah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raga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secara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rutin</a:t>
            </a: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	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membina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mengembangkan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seni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budaya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islami</a:t>
            </a: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	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membina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paskibra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PMR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Pramuka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serta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kepemimpinan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secara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intensif</a:t>
            </a: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	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membina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siswa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taat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melaksanakan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ibadah</a:t>
            </a: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	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menanamkan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kebiasaan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berprilaku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santun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serta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mengarahkan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siswa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kepada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jalur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yang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benar</a:t>
            </a: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eriod"/>
            </a:pP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957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13416" y="619789"/>
            <a:ext cx="46634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Sarana</a:t>
            </a:r>
            <a:r>
              <a:rPr lang="en-US" sz="4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US" sz="4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Prasarana</a:t>
            </a:r>
            <a:endParaRPr lang="en-US" sz="4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1206101"/>
              </p:ext>
            </p:extLst>
          </p:nvPr>
        </p:nvGraphicFramePr>
        <p:xfrm>
          <a:off x="1300135" y="1882634"/>
          <a:ext cx="8001056" cy="2286000"/>
        </p:xfrm>
        <a:graphic>
          <a:graphicData uri="http://schemas.openxmlformats.org/drawingml/2006/table">
            <a:tbl>
              <a:tblPr/>
              <a:tblGrid>
                <a:gridCol w="39933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076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24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400" dirty="0" smtClean="0"/>
                        <a:t>1. </a:t>
                      </a:r>
                      <a:r>
                        <a:rPr lang="id-ID" sz="2400" dirty="0"/>
                        <a:t>Luas Bangunan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400" dirty="0"/>
                        <a:t>: </a:t>
                      </a:r>
                      <a:r>
                        <a:rPr lang="en-ID" sz="2400" dirty="0" smtClean="0"/>
                        <a:t>1800</a:t>
                      </a:r>
                      <a:r>
                        <a:rPr lang="id-ID" sz="2400" dirty="0" smtClean="0"/>
                        <a:t> </a:t>
                      </a:r>
                      <a:r>
                        <a:rPr lang="id-ID" sz="2400" dirty="0"/>
                        <a:t>m2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4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400" dirty="0" smtClean="0"/>
                        <a:t>2. </a:t>
                      </a:r>
                      <a:r>
                        <a:rPr lang="id-ID" sz="2400" dirty="0"/>
                        <a:t>Luas Sekolah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400" dirty="0"/>
                        <a:t>: </a:t>
                      </a:r>
                      <a:r>
                        <a:rPr lang="en-ID" sz="2400" dirty="0" smtClean="0"/>
                        <a:t>2.400</a:t>
                      </a:r>
                      <a:r>
                        <a:rPr lang="id-ID" sz="2400" dirty="0" smtClean="0"/>
                        <a:t> </a:t>
                      </a:r>
                      <a:r>
                        <a:rPr lang="id-ID" sz="2400" dirty="0"/>
                        <a:t>m2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24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400" dirty="0" smtClean="0"/>
                        <a:t>3. </a:t>
                      </a:r>
                      <a:r>
                        <a:rPr lang="id-ID" sz="2400" dirty="0"/>
                        <a:t>Jarak Ke Pusat Kecamatan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400" dirty="0"/>
                        <a:t>: </a:t>
                      </a:r>
                      <a:r>
                        <a:rPr lang="en-ID" sz="2400" dirty="0" smtClean="0"/>
                        <a:t>3</a:t>
                      </a:r>
                      <a:r>
                        <a:rPr lang="id-ID" sz="2400" dirty="0" smtClean="0"/>
                        <a:t> </a:t>
                      </a:r>
                      <a:r>
                        <a:rPr lang="id-ID" sz="2400" dirty="0"/>
                        <a:t>Km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24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400" dirty="0" smtClean="0"/>
                        <a:t>4</a:t>
                      </a:r>
                      <a:r>
                        <a:rPr lang="nn-NO" sz="2400" dirty="0" smtClean="0"/>
                        <a:t>. </a:t>
                      </a:r>
                      <a:r>
                        <a:rPr lang="nn-NO" sz="2400" dirty="0"/>
                        <a:t>Jarak Ke </a:t>
                      </a:r>
                      <a:r>
                        <a:rPr lang="nn-NO" sz="2400" dirty="0" smtClean="0"/>
                        <a:t>Pusat </a:t>
                      </a:r>
                      <a:r>
                        <a:rPr lang="nn-NO" sz="2400" dirty="0"/>
                        <a:t>Kota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400" dirty="0"/>
                        <a:t>: </a:t>
                      </a:r>
                      <a:r>
                        <a:rPr lang="en-ID" sz="2400" dirty="0" smtClean="0"/>
                        <a:t>20</a:t>
                      </a:r>
                      <a:r>
                        <a:rPr lang="id-ID" sz="2400" dirty="0" smtClean="0"/>
                        <a:t> </a:t>
                      </a:r>
                      <a:r>
                        <a:rPr lang="id-ID" sz="2400" dirty="0"/>
                        <a:t>Km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24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400" dirty="0" smtClean="0"/>
                        <a:t>5. </a:t>
                      </a:r>
                      <a:r>
                        <a:rPr lang="id-ID" sz="2400" dirty="0"/>
                        <a:t>Terletak pada lintasan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id-ID" sz="2400" dirty="0"/>
                        <a:t>: </a:t>
                      </a:r>
                      <a:r>
                        <a:rPr lang="en-ID" sz="2400" dirty="0" err="1" smtClean="0"/>
                        <a:t>Pedesaan</a:t>
                      </a:r>
                      <a:endParaRPr lang="en-ID" sz="2400" dirty="0" smtClean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8762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13416" y="619789"/>
            <a:ext cx="46634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Sarana</a:t>
            </a:r>
            <a:r>
              <a:rPr lang="en-US" sz="4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US" sz="4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Prasarana</a:t>
            </a:r>
            <a:endParaRPr lang="en-US" sz="4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67" y="1866603"/>
            <a:ext cx="9061303" cy="246354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92367" y="1164912"/>
            <a:ext cx="349884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Foto</a:t>
            </a:r>
            <a:r>
              <a:rPr lang="en-US" sz="4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US" sz="4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Gedung</a:t>
            </a:r>
            <a:endParaRPr lang="en-US" sz="4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248" y="4413737"/>
            <a:ext cx="2846336" cy="21365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625" y="4413736"/>
            <a:ext cx="2846336" cy="2136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099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62761" y="259305"/>
            <a:ext cx="29025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Foto</a:t>
            </a:r>
            <a:r>
              <a:rPr lang="en-US" sz="4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US" sz="4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Kelas</a:t>
            </a:r>
            <a:endParaRPr lang="en-US" sz="4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33" y="1028746"/>
            <a:ext cx="5115424" cy="23562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32" y="3512423"/>
            <a:ext cx="5106207" cy="235204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376842" y="1477200"/>
            <a:ext cx="385714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Foto</a:t>
            </a:r>
            <a:r>
              <a:rPr lang="en-US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Lab </a:t>
            </a:r>
            <a:r>
              <a:rPr lang="en-US" sz="32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Komputer</a:t>
            </a:r>
            <a:endParaRPr lang="en-US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0582" y="2224453"/>
            <a:ext cx="5903515" cy="271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15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5190" y="251620"/>
            <a:ext cx="33161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Foto</a:t>
            </a:r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R. </a:t>
            </a:r>
            <a:r>
              <a:rPr lang="en-US" sz="36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Kepala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52" y="891912"/>
            <a:ext cx="3531180" cy="19853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52" y="2877234"/>
            <a:ext cx="3531178" cy="198532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779992" y="251620"/>
            <a:ext cx="29201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Foto</a:t>
            </a:r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R. Guru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80" y="891912"/>
            <a:ext cx="5775156" cy="26601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50" y="4749996"/>
            <a:ext cx="3531178" cy="19853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82" y="4523135"/>
            <a:ext cx="4310061" cy="198532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362417" y="3777336"/>
            <a:ext cx="498623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Foto</a:t>
            </a:r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R. T.U </a:t>
            </a:r>
            <a:r>
              <a:rPr lang="en-US" sz="36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Bendahara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3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13133" y="409881"/>
            <a:ext cx="37986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Foto</a:t>
            </a:r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R. Operator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22" y="1126551"/>
            <a:ext cx="4478466" cy="25179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23" y="3644462"/>
            <a:ext cx="4478464" cy="25179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658" y="1126551"/>
            <a:ext cx="4476286" cy="25179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658" y="3644462"/>
            <a:ext cx="4476286" cy="2517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11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17279" y="256052"/>
            <a:ext cx="247561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Foto</a:t>
            </a:r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Toilet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458" y="2230021"/>
            <a:ext cx="4488904" cy="25250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12" y="1523893"/>
            <a:ext cx="6071519" cy="4557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68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1724" y="549432"/>
            <a:ext cx="435728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Foto</a:t>
            </a:r>
            <a:r>
              <a:rPr lang="en-US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US" sz="32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Gerbang</a:t>
            </a:r>
            <a:r>
              <a:rPr lang="en-US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US" sz="32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Sekolah</a:t>
            </a:r>
            <a:endParaRPr lang="en-US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93" y="1134207"/>
            <a:ext cx="3455428" cy="25937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93" y="3930161"/>
            <a:ext cx="3455428" cy="25937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12044" y="553741"/>
            <a:ext cx="325121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Foto</a:t>
            </a:r>
            <a:r>
              <a:rPr lang="en-US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US" sz="32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</a:t>
            </a:r>
            <a:r>
              <a:rPr lang="en-US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US" sz="32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Scurity</a:t>
            </a:r>
            <a:endParaRPr lang="en-US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044" y="1134207"/>
            <a:ext cx="3455428" cy="259373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006321" y="4505883"/>
            <a:ext cx="3849131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Foto</a:t>
            </a:r>
            <a:r>
              <a:rPr lang="en-US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Kantor </a:t>
            </a:r>
            <a:r>
              <a:rPr lang="en-US" sz="32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Kepala</a:t>
            </a:r>
            <a:endParaRPr lang="en-US" sz="3200" b="1" cap="none" spc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ID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Madrasah</a:t>
            </a:r>
            <a:endParaRPr lang="en-US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1517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407404" y="365920"/>
            <a:ext cx="46759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Data Guru MAS Al-Amin</a:t>
            </a:r>
            <a:endParaRPr lang="en-US" sz="3600" dirty="0">
              <a:ln w="0"/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197" y="1129082"/>
            <a:ext cx="11589170" cy="497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856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89876" y="365920"/>
            <a:ext cx="751103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Data </a:t>
            </a:r>
            <a:r>
              <a:rPr lang="en-US" sz="3600" dirty="0" err="1" smtClean="0">
                <a:ln w="0"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Peserta</a:t>
            </a:r>
            <a:r>
              <a:rPr lang="en-US" sz="3600" dirty="0" smtClean="0">
                <a:ln w="0"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Didik</a:t>
            </a:r>
            <a:r>
              <a:rPr lang="en-US" sz="3600" dirty="0" smtClean="0">
                <a:ln w="0"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4 </a:t>
            </a:r>
            <a:r>
              <a:rPr lang="en-US" sz="3600" dirty="0" err="1" smtClean="0">
                <a:ln w="0"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Tahun</a:t>
            </a:r>
            <a:r>
              <a:rPr lang="en-US" sz="3600" dirty="0" smtClean="0">
                <a:ln w="0"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Terakhir</a:t>
            </a:r>
            <a:endParaRPr lang="en-US" sz="3600" dirty="0">
              <a:ln w="0"/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1615658"/>
              </p:ext>
            </p:extLst>
          </p:nvPr>
        </p:nvGraphicFramePr>
        <p:xfrm>
          <a:off x="264473" y="1835821"/>
          <a:ext cx="9591709" cy="2674633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546989">
                  <a:extLst>
                    <a:ext uri="{9D8B030D-6E8A-4147-A177-3AD203B41FA5}">
                      <a16:colId xmlns:a16="http://schemas.microsoft.com/office/drawing/2014/main" val="936801097"/>
                    </a:ext>
                  </a:extLst>
                </a:gridCol>
                <a:gridCol w="1482163">
                  <a:extLst>
                    <a:ext uri="{9D8B030D-6E8A-4147-A177-3AD203B41FA5}">
                      <a16:colId xmlns:a16="http://schemas.microsoft.com/office/drawing/2014/main" val="613901747"/>
                    </a:ext>
                  </a:extLst>
                </a:gridCol>
                <a:gridCol w="1577444">
                  <a:extLst>
                    <a:ext uri="{9D8B030D-6E8A-4147-A177-3AD203B41FA5}">
                      <a16:colId xmlns:a16="http://schemas.microsoft.com/office/drawing/2014/main" val="3386044940"/>
                    </a:ext>
                  </a:extLst>
                </a:gridCol>
                <a:gridCol w="1577444">
                  <a:extLst>
                    <a:ext uri="{9D8B030D-6E8A-4147-A177-3AD203B41FA5}">
                      <a16:colId xmlns:a16="http://schemas.microsoft.com/office/drawing/2014/main" val="2569969221"/>
                    </a:ext>
                  </a:extLst>
                </a:gridCol>
                <a:gridCol w="1577444">
                  <a:extLst>
                    <a:ext uri="{9D8B030D-6E8A-4147-A177-3AD203B41FA5}">
                      <a16:colId xmlns:a16="http://schemas.microsoft.com/office/drawing/2014/main" val="1360925633"/>
                    </a:ext>
                  </a:extLst>
                </a:gridCol>
                <a:gridCol w="1577444">
                  <a:extLst>
                    <a:ext uri="{9D8B030D-6E8A-4147-A177-3AD203B41FA5}">
                      <a16:colId xmlns:a16="http://schemas.microsoft.com/office/drawing/2014/main" val="149777517"/>
                    </a:ext>
                  </a:extLst>
                </a:gridCol>
                <a:gridCol w="1252781">
                  <a:extLst>
                    <a:ext uri="{9D8B030D-6E8A-4147-A177-3AD203B41FA5}">
                      <a16:colId xmlns:a16="http://schemas.microsoft.com/office/drawing/2014/main" val="2659923710"/>
                    </a:ext>
                  </a:extLst>
                </a:gridCol>
              </a:tblGrid>
              <a:tr h="60693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No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Tingkat Kelas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 err="1">
                          <a:effectLst/>
                        </a:rPr>
                        <a:t>Perkembangan</a:t>
                      </a:r>
                      <a:r>
                        <a:rPr lang="en-US" sz="2400" u="none" strike="noStrike" dirty="0">
                          <a:effectLst/>
                        </a:rPr>
                        <a:t> </a:t>
                      </a:r>
                      <a:r>
                        <a:rPr lang="en-US" sz="2400" u="none" strike="noStrike" dirty="0" err="1">
                          <a:effectLst/>
                        </a:rPr>
                        <a:t>Siswa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Jumlah Rombel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455699513"/>
                  </a:ext>
                </a:extLst>
              </a:tr>
              <a:tr h="41148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2019-2020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2020-2021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2021-2022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</a:rPr>
                        <a:t>2022-2023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076182"/>
                  </a:ext>
                </a:extLst>
              </a:tr>
              <a:tr h="41148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X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120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130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</a:rPr>
                        <a:t>132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473739311"/>
                  </a:ext>
                </a:extLst>
              </a:tr>
              <a:tr h="41148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XI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152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124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126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</a:rPr>
                        <a:t>134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72115873"/>
                  </a:ext>
                </a:extLst>
              </a:tr>
              <a:tr h="41148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XII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154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156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115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</a:rPr>
                        <a:t>126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467639094"/>
                  </a:ext>
                </a:extLst>
              </a:tr>
              <a:tr h="421769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JUMLAH TOTAL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426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410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371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</a:rPr>
                        <a:t>392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12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87554797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357126"/>
              </p:ext>
            </p:extLst>
          </p:nvPr>
        </p:nvGraphicFramePr>
        <p:xfrm>
          <a:off x="2359819" y="4751935"/>
          <a:ext cx="3240881" cy="1845176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1390722">
                  <a:extLst>
                    <a:ext uri="{9D8B030D-6E8A-4147-A177-3AD203B41FA5}">
                      <a16:colId xmlns:a16="http://schemas.microsoft.com/office/drawing/2014/main" val="1575589021"/>
                    </a:ext>
                  </a:extLst>
                </a:gridCol>
                <a:gridCol w="1850159">
                  <a:extLst>
                    <a:ext uri="{9D8B030D-6E8A-4147-A177-3AD203B41FA5}">
                      <a16:colId xmlns:a16="http://schemas.microsoft.com/office/drawing/2014/main" val="2924444336"/>
                    </a:ext>
                  </a:extLst>
                </a:gridCol>
              </a:tblGrid>
              <a:tr h="43793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 err="1">
                          <a:effectLst/>
                        </a:rPr>
                        <a:t>Tahun</a:t>
                      </a:r>
                      <a:r>
                        <a:rPr lang="en-US" sz="2000" u="none" strike="noStrike" dirty="0">
                          <a:effectLst/>
                        </a:rPr>
                        <a:t> </a:t>
                      </a:r>
                      <a:r>
                        <a:rPr lang="en-US" sz="2000" u="none" strike="noStrike" dirty="0" smtClean="0">
                          <a:effectLst/>
                        </a:rPr>
                        <a:t>2023 </a:t>
                      </a:r>
                      <a:r>
                        <a:rPr lang="en-US" sz="2000" u="none" strike="noStrike" dirty="0">
                          <a:effectLst/>
                        </a:rPr>
                        <a:t>- </a:t>
                      </a:r>
                      <a:r>
                        <a:rPr lang="en-US" sz="2000" u="none" strike="noStrike" dirty="0" smtClean="0">
                          <a:effectLst/>
                        </a:rPr>
                        <a:t>2024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2782096"/>
                  </a:ext>
                </a:extLst>
              </a:tr>
              <a:tr h="3649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>
                          <a:effectLst/>
                        </a:rPr>
                        <a:t>X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 smtClean="0">
                          <a:effectLst/>
                        </a:rPr>
                        <a:t>73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404923194"/>
                  </a:ext>
                </a:extLst>
              </a:tr>
              <a:tr h="3649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>
                          <a:effectLst/>
                        </a:rPr>
                        <a:t>XI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 smtClean="0">
                          <a:effectLst/>
                        </a:rPr>
                        <a:t>128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865960551"/>
                  </a:ext>
                </a:extLst>
              </a:tr>
              <a:tr h="3649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>
                          <a:effectLst/>
                        </a:rPr>
                        <a:t>XII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 smtClean="0">
                          <a:effectLst/>
                        </a:rPr>
                        <a:t>110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620002087"/>
                  </a:ext>
                </a:extLst>
              </a:tr>
              <a:tr h="2919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>
                          <a:effectLst/>
                        </a:rPr>
                        <a:t>JML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 smtClean="0">
                          <a:effectLst/>
                        </a:rPr>
                        <a:t>311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466810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349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831944" y="2142000"/>
            <a:ext cx="8286808" cy="1167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1.1 </a:t>
            </a:r>
            <a:b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Mengembangkan madrasah sesuai dengan kebutuhan. </a:t>
            </a:r>
            <a:endParaRPr kumimoji="0" lang="en-ID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5" name="Rectangle: Rounded Corners 3">
            <a:hlinkClick r:id="rId2" action="ppaction://hlinksldjump"/>
            <a:extLst>
              <a:ext uri="{FF2B5EF4-FFF2-40B4-BE49-F238E27FC236}">
                <a16:creationId xmlns:a16="http://schemas.microsoft.com/office/drawing/2014/main" id="{792423CC-EA32-4F27-9301-59FE9DADC904}"/>
              </a:ext>
            </a:extLst>
          </p:cNvPr>
          <p:cNvSpPr/>
          <p:nvPr/>
        </p:nvSpPr>
        <p:spPr>
          <a:xfrm>
            <a:off x="1410701" y="3524388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1.1.1.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menggembangkan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struktur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organisasi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yang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sesuai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dengan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kebutuhan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program.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: Rounded Corners 5">
            <a:hlinkClick r:id="rId3" action="ppaction://hlinksldjump"/>
            <a:extLst>
              <a:ext uri="{FF2B5EF4-FFF2-40B4-BE49-F238E27FC236}">
                <a16:creationId xmlns:a16="http://schemas.microsoft.com/office/drawing/2014/main" id="{7A595165-61D6-4162-8E56-974FA2C77485}"/>
              </a:ext>
            </a:extLst>
          </p:cNvPr>
          <p:cNvSpPr/>
          <p:nvPr/>
        </p:nvSpPr>
        <p:spPr>
          <a:xfrm>
            <a:off x="1410701" y="4511649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1.1.2.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menempatkan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personalia yang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sesuai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dengan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kebutuhan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Rounded Corners 7">
            <a:hlinkClick r:id="rId4" action="ppaction://hlinksldjump"/>
            <a:extLst>
              <a:ext uri="{FF2B5EF4-FFF2-40B4-BE49-F238E27FC236}">
                <a16:creationId xmlns:a16="http://schemas.microsoft.com/office/drawing/2014/main" id="{4D002657-0683-48C0-B9FF-8D9637A5F5DB}"/>
              </a:ext>
            </a:extLst>
          </p:cNvPr>
          <p:cNvSpPr/>
          <p:nvPr/>
        </p:nvSpPr>
        <p:spPr>
          <a:xfrm>
            <a:off x="1410701" y="5498912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1.1.3.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mengembangkan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pedoman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dan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prosedur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kerja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organisasi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madrasah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itle 5"/>
          <p:cNvSpPr txBox="1">
            <a:spLocks/>
          </p:cNvSpPr>
          <p:nvPr/>
        </p:nvSpPr>
        <p:spPr>
          <a:xfrm>
            <a:off x="1046257" y="1320021"/>
            <a:ext cx="8229600" cy="8461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id-ID" sz="4300" dirty="0">
                <a:solidFill>
                  <a:prstClr val="black"/>
                </a:solidFill>
                <a:latin typeface="Calibri"/>
              </a:rPr>
              <a:t>A. Usaha Pengembangan Madrasah</a:t>
            </a:r>
          </a:p>
        </p:txBody>
      </p:sp>
    </p:spTree>
    <p:extLst>
      <p:ext uri="{BB962C8B-B14F-4D97-AF65-F5344CB8AC3E}">
        <p14:creationId xmlns:p14="http://schemas.microsoft.com/office/powerpoint/2010/main" val="2707006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86035C-F795-4FC0-995C-870ABE8FBD9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1.1.1. </a:t>
            </a:r>
            <a:r>
              <a:rPr kumimoji="0" lang="en-US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Bukti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</a:t>
            </a:r>
            <a:r>
              <a:rPr kumimoji="0" lang="en-US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Fisik</a:t>
            </a:r>
            <a:endParaRPr kumimoji="0" lang="en-ID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rId2" action="ppaction://hlinkfile"/>
            <a:extLst>
              <a:ext uri="{FF2B5EF4-FFF2-40B4-BE49-F238E27FC236}">
                <a16:creationId xmlns:a16="http://schemas.microsoft.com/office/drawing/2014/main" id="{06740A61-7620-4BE1-937A-C051EAF90773}"/>
              </a:ext>
            </a:extLst>
          </p:cNvPr>
          <p:cNvSpPr/>
          <p:nvPr/>
        </p:nvSpPr>
        <p:spPr>
          <a:xfrm>
            <a:off x="822958" y="1328373"/>
            <a:ext cx="7200000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(1)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bagan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struktur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organisasi</a:t>
            </a:r>
            <a:r>
              <a:rPr kumimoji="0" lang="id-ID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04" y="2033873"/>
            <a:ext cx="6797040" cy="46666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3789485"/>
            <a:ext cx="3602717" cy="2025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20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86035C-F795-4FC0-995C-870ABE8FBD9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1.1.1. </a:t>
            </a:r>
            <a:r>
              <a:rPr kumimoji="0" lang="en-US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Bukti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</a:t>
            </a:r>
            <a:r>
              <a:rPr kumimoji="0" lang="en-US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Fisik</a:t>
            </a:r>
            <a:endParaRPr kumimoji="0" lang="en-ID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5">
            <a:hlinkClick r:id="rId2" action="ppaction://hlinkfile"/>
            <a:extLst>
              <a:ext uri="{FF2B5EF4-FFF2-40B4-BE49-F238E27FC236}">
                <a16:creationId xmlns:a16="http://schemas.microsoft.com/office/drawing/2014/main" id="{81B25F3D-954A-4359-A052-CE76EE69408B}"/>
              </a:ext>
            </a:extLst>
          </p:cNvPr>
          <p:cNvSpPr/>
          <p:nvPr/>
        </p:nvSpPr>
        <p:spPr>
          <a:xfrm>
            <a:off x="787788" y="1185664"/>
            <a:ext cx="7200000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(2)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notulen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rapat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yang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berisi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keputusan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tentang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penyusunan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struktur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organisasi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: Rounded Corners 7">
            <a:hlinkClick r:id="rId3" action="ppaction://hlinkfile"/>
            <a:extLst>
              <a:ext uri="{FF2B5EF4-FFF2-40B4-BE49-F238E27FC236}">
                <a16:creationId xmlns:a16="http://schemas.microsoft.com/office/drawing/2014/main" id="{E23480FE-4024-4510-952A-574B1AD3E4EF}"/>
              </a:ext>
            </a:extLst>
          </p:cNvPr>
          <p:cNvSpPr/>
          <p:nvPr/>
        </p:nvSpPr>
        <p:spPr>
          <a:xfrm>
            <a:off x="787787" y="1888539"/>
            <a:ext cx="7200000" cy="634702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(3) </a:t>
            </a:r>
            <a:r>
              <a:rPr lang="en-US" dirty="0" err="1"/>
              <a:t>dokumen</a:t>
            </a:r>
            <a:r>
              <a:rPr lang="en-US" dirty="0"/>
              <a:t> </a:t>
            </a:r>
            <a:r>
              <a:rPr lang="en-US" dirty="0" err="1"/>
              <a:t>sosialisasi</a:t>
            </a:r>
            <a:endParaRPr lang="en-ID" dirty="0"/>
          </a:p>
        </p:txBody>
      </p:sp>
      <p:sp>
        <p:nvSpPr>
          <p:cNvPr id="6" name="Rectangle: Rounded Corners 9">
            <a:hlinkClick r:id="rId4" action="ppaction://hlinkfile"/>
            <a:extLst>
              <a:ext uri="{FF2B5EF4-FFF2-40B4-BE49-F238E27FC236}">
                <a16:creationId xmlns:a16="http://schemas.microsoft.com/office/drawing/2014/main" id="{93AC1CA0-309D-4CB9-8198-7C24B9380B61}"/>
              </a:ext>
            </a:extLst>
          </p:cNvPr>
          <p:cNvSpPr/>
          <p:nvPr/>
        </p:nvSpPr>
        <p:spPr>
          <a:xfrm>
            <a:off x="787787" y="2591414"/>
            <a:ext cx="7200000" cy="634702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(4) Daftar </a:t>
            </a:r>
            <a:r>
              <a:rPr lang="en-US" dirty="0" err="1"/>
              <a:t>Hadir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160189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86035C-F795-4FC0-995C-870ABE8FBD99}"/>
              </a:ext>
            </a:extLst>
          </p:cNvPr>
          <p:cNvSpPr txBox="1">
            <a:spLocks/>
          </p:cNvSpPr>
          <p:nvPr/>
        </p:nvSpPr>
        <p:spPr>
          <a:xfrm>
            <a:off x="448408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1.1.2. Bukti Fisik</a:t>
            </a:r>
            <a:endParaRPr kumimoji="0" lang="en-ID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rId2" action="ppaction://hlinkfile"/>
            <a:extLst>
              <a:ext uri="{FF2B5EF4-FFF2-40B4-BE49-F238E27FC236}">
                <a16:creationId xmlns:a16="http://schemas.microsoft.com/office/drawing/2014/main" id="{06740A61-7620-4BE1-937A-C051EAF90773}"/>
              </a:ext>
            </a:extLst>
          </p:cNvPr>
          <p:cNvSpPr/>
          <p:nvPr/>
        </p:nvSpPr>
        <p:spPr>
          <a:xfrm>
            <a:off x="848433" y="1011222"/>
            <a:ext cx="3130475" cy="1080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(1) </a:t>
            </a:r>
            <a:r>
              <a:rPr kumimoji="0" lang="fi-FI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dokumen penetapan/pengesahan susunan organisasi madrasah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: Rounded Corners 5">
            <a:hlinkClick r:id="rId3" action="ppaction://hlinkfile"/>
            <a:extLst>
              <a:ext uri="{FF2B5EF4-FFF2-40B4-BE49-F238E27FC236}">
                <a16:creationId xmlns:a16="http://schemas.microsoft.com/office/drawing/2014/main" id="{81B25F3D-954A-4359-A052-CE76EE69408B}"/>
              </a:ext>
            </a:extLst>
          </p:cNvPr>
          <p:cNvSpPr/>
          <p:nvPr/>
        </p:nvSpPr>
        <p:spPr>
          <a:xfrm>
            <a:off x="4275441" y="1011222"/>
            <a:ext cx="3130476" cy="1080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(2)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rincian tugas setiap personil pada struktur organisasi madrasah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: Rounded Corners 7">
            <a:hlinkClick r:id="rId3" action="ppaction://hlinkfile"/>
            <a:extLst>
              <a:ext uri="{FF2B5EF4-FFF2-40B4-BE49-F238E27FC236}">
                <a16:creationId xmlns:a16="http://schemas.microsoft.com/office/drawing/2014/main" id="{E23480FE-4024-4510-952A-574B1AD3E4EF}"/>
              </a:ext>
            </a:extLst>
          </p:cNvPr>
          <p:cNvSpPr/>
          <p:nvPr/>
        </p:nvSpPr>
        <p:spPr>
          <a:xfrm>
            <a:off x="814168" y="2201831"/>
            <a:ext cx="3130475" cy="1080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(3) SOP Personalia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Rounded Corners 9">
            <a:hlinkClick r:id="rId4" action="ppaction://hlinkfile"/>
            <a:extLst>
              <a:ext uri="{FF2B5EF4-FFF2-40B4-BE49-F238E27FC236}">
                <a16:creationId xmlns:a16="http://schemas.microsoft.com/office/drawing/2014/main" id="{93AC1CA0-309D-4CB9-8198-7C24B9380B61}"/>
              </a:ext>
            </a:extLst>
          </p:cNvPr>
          <p:cNvSpPr/>
          <p:nvPr/>
        </p:nvSpPr>
        <p:spPr>
          <a:xfrm>
            <a:off x="4275442" y="2201831"/>
            <a:ext cx="3130475" cy="108000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(4)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Sertifikat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33226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86035C-F795-4FC0-995C-870ABE8FBD9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1.1.3. </a:t>
            </a:r>
            <a:r>
              <a:rPr kumimoji="0" lang="en-US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Bukti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</a:t>
            </a:r>
            <a:r>
              <a:rPr kumimoji="0" lang="en-US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Fisik</a:t>
            </a:r>
            <a:endParaRPr kumimoji="0" lang="en-ID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rId2" action="ppaction://hlinkfile"/>
            <a:extLst>
              <a:ext uri="{FF2B5EF4-FFF2-40B4-BE49-F238E27FC236}">
                <a16:creationId xmlns:a16="http://schemas.microsoft.com/office/drawing/2014/main" id="{06740A61-7620-4BE1-937A-C051EAF90773}"/>
              </a:ext>
            </a:extLst>
          </p:cNvPr>
          <p:cNvSpPr/>
          <p:nvPr/>
        </p:nvSpPr>
        <p:spPr>
          <a:xfrm>
            <a:off x="356970" y="1100287"/>
            <a:ext cx="3130475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(1) SOP Madrasah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124" y="1734988"/>
            <a:ext cx="3636468" cy="4925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52991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888023" y="135840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1.2.</a:t>
            </a:r>
            <a:b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Mengelola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perubahan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dan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pengembangan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madrasah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menuju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organisasi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pembelajar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yang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efektif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. </a:t>
            </a:r>
            <a:endParaRPr kumimoji="0" lang="en-ID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rId2" action="ppaction://hlinksldjump"/>
            <a:extLst>
              <a:ext uri="{FF2B5EF4-FFF2-40B4-BE49-F238E27FC236}">
                <a16:creationId xmlns:a16="http://schemas.microsoft.com/office/drawing/2014/main" id="{792423CC-EA32-4F27-9301-59FE9DADC904}"/>
              </a:ext>
            </a:extLst>
          </p:cNvPr>
          <p:cNvSpPr/>
          <p:nvPr/>
        </p:nvSpPr>
        <p:spPr>
          <a:xfrm>
            <a:off x="1366739" y="2658022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1.2.1.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mengembangkan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program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baru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untuk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meningkatkan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pencapaian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target yang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lebih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tinggi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: Rounded Corners 5">
            <a:hlinkClick r:id="rId3" action="ppaction://hlinksldjump"/>
            <a:extLst>
              <a:ext uri="{FF2B5EF4-FFF2-40B4-BE49-F238E27FC236}">
                <a16:creationId xmlns:a16="http://schemas.microsoft.com/office/drawing/2014/main" id="{7A595165-61D6-4162-8E56-974FA2C77485}"/>
              </a:ext>
            </a:extLst>
          </p:cNvPr>
          <p:cNvSpPr/>
          <p:nvPr/>
        </p:nvSpPr>
        <p:spPr>
          <a:xfrm>
            <a:off x="1366739" y="3645284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1.2.2. Mampu dan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terampil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dalam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membangun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tim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kerja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yang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efektif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untuk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mendapatkan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produk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kinerja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yang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lebih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unggul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: Rounded Corners 7">
            <a:hlinkClick r:id="rId4" action="ppaction://hlinksldjump"/>
            <a:extLst>
              <a:ext uri="{FF2B5EF4-FFF2-40B4-BE49-F238E27FC236}">
                <a16:creationId xmlns:a16="http://schemas.microsoft.com/office/drawing/2014/main" id="{4D002657-0683-48C0-B9FF-8D9637A5F5DB}"/>
              </a:ext>
            </a:extLst>
          </p:cNvPr>
          <p:cNvSpPr/>
          <p:nvPr/>
        </p:nvSpPr>
        <p:spPr>
          <a:xfrm>
            <a:off x="1366739" y="4632546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1.2.3.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menerapkan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berbagai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teknik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pembaharuan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dalam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pengelolaan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pembelajaran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Rounded Corners 4">
            <a:hlinkClick r:id="rId5" action="ppaction://hlinksldjump"/>
            <a:extLst>
              <a:ext uri="{FF2B5EF4-FFF2-40B4-BE49-F238E27FC236}">
                <a16:creationId xmlns:a16="http://schemas.microsoft.com/office/drawing/2014/main" id="{787E2EB2-1851-4742-B63D-BDDF5786373B}"/>
              </a:ext>
            </a:extLst>
          </p:cNvPr>
          <p:cNvSpPr/>
          <p:nvPr/>
        </p:nvSpPr>
        <p:spPr>
          <a:xfrm>
            <a:off x="1366739" y="5619808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1.2.4.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Mampu mengembangkan potensi dan meningkatkan prestasi madrasah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itle 5"/>
          <p:cNvSpPr txBox="1">
            <a:spLocks/>
          </p:cNvSpPr>
          <p:nvPr/>
        </p:nvSpPr>
        <p:spPr>
          <a:xfrm>
            <a:off x="1002295" y="715455"/>
            <a:ext cx="8229600" cy="8461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id-ID" sz="4300" dirty="0">
                <a:solidFill>
                  <a:prstClr val="black"/>
                </a:solidFill>
                <a:latin typeface="Calibri"/>
              </a:rPr>
              <a:t>A. Usaha Pengembangan Madrasah</a:t>
            </a:r>
          </a:p>
        </p:txBody>
      </p:sp>
    </p:spTree>
    <p:extLst>
      <p:ext uri="{BB962C8B-B14F-4D97-AF65-F5344CB8AC3E}">
        <p14:creationId xmlns:p14="http://schemas.microsoft.com/office/powerpoint/2010/main" val="97918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86035C-F795-4FC0-995C-870ABE8FBD9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1.2.1. </a:t>
            </a:r>
            <a:r>
              <a:rPr kumimoji="0" lang="en-US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Bukti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</a:t>
            </a:r>
            <a:r>
              <a:rPr kumimoji="0" lang="en-US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Fisik</a:t>
            </a:r>
            <a:endParaRPr kumimoji="0" lang="en-ID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rId2" action="ppaction://hlinkfile"/>
            <a:extLst>
              <a:ext uri="{FF2B5EF4-FFF2-40B4-BE49-F238E27FC236}">
                <a16:creationId xmlns:a16="http://schemas.microsoft.com/office/drawing/2014/main" id="{06740A61-7620-4BE1-937A-C051EAF90773}"/>
              </a:ext>
            </a:extLst>
          </p:cNvPr>
          <p:cNvSpPr/>
          <p:nvPr/>
        </p:nvSpPr>
        <p:spPr>
          <a:xfrm>
            <a:off x="717454" y="1417638"/>
            <a:ext cx="4034790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(1) </a:t>
            </a:r>
            <a:r>
              <a:rPr kumimoji="0" lang="fi-FI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visi dan Misi madrasah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: Rounded Corners 5">
            <a:hlinkClick r:id="rId3" action="ppaction://hlinkfile"/>
            <a:extLst>
              <a:ext uri="{FF2B5EF4-FFF2-40B4-BE49-F238E27FC236}">
                <a16:creationId xmlns:a16="http://schemas.microsoft.com/office/drawing/2014/main" id="{81B25F3D-954A-4359-A052-CE76EE69408B}"/>
              </a:ext>
            </a:extLst>
          </p:cNvPr>
          <p:cNvSpPr/>
          <p:nvPr/>
        </p:nvSpPr>
        <p:spPr>
          <a:xfrm>
            <a:off x="4912263" y="1417638"/>
            <a:ext cx="4034791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(2)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prestasi madrasah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74" r="12676"/>
          <a:stretch/>
        </p:blipFill>
        <p:spPr>
          <a:xfrm>
            <a:off x="940775" y="2228186"/>
            <a:ext cx="5591909" cy="425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653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7">
            <a:hlinkClick r:id="rId2" action="ppaction://hlinkfile"/>
            <a:extLst>
              <a:ext uri="{FF2B5EF4-FFF2-40B4-BE49-F238E27FC236}">
                <a16:creationId xmlns:a16="http://schemas.microsoft.com/office/drawing/2014/main" id="{E23480FE-4024-4510-952A-574B1AD3E4EF}"/>
              </a:ext>
            </a:extLst>
          </p:cNvPr>
          <p:cNvSpPr/>
          <p:nvPr/>
        </p:nvSpPr>
        <p:spPr>
          <a:xfrm>
            <a:off x="717452" y="659563"/>
            <a:ext cx="4034790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(3) data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hasil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 3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tahun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terahir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: Rounded Corners 9">
            <a:hlinkClick r:id="rId3" action="ppaction://hlinkfile"/>
            <a:extLst>
              <a:ext uri="{FF2B5EF4-FFF2-40B4-BE49-F238E27FC236}">
                <a16:creationId xmlns:a16="http://schemas.microsoft.com/office/drawing/2014/main" id="{93AC1CA0-309D-4CB9-8198-7C24B9380B61}"/>
              </a:ext>
            </a:extLst>
          </p:cNvPr>
          <p:cNvSpPr/>
          <p:nvPr/>
        </p:nvSpPr>
        <p:spPr>
          <a:xfrm>
            <a:off x="5192736" y="659563"/>
            <a:ext cx="4034790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(4) Data Alumni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752" y="1294265"/>
            <a:ext cx="2931356" cy="16362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55" y="2930533"/>
            <a:ext cx="2906240" cy="20231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44" y="4477979"/>
            <a:ext cx="2943064" cy="20231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489" y="1458113"/>
            <a:ext cx="7102749" cy="329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69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86035C-F795-4FC0-995C-870ABE8FBD9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1.2.2. Bukti Fisik</a:t>
            </a:r>
            <a:endParaRPr kumimoji="0" lang="en-ID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rId2" action="ppaction://hlinkfile"/>
            <a:extLst>
              <a:ext uri="{FF2B5EF4-FFF2-40B4-BE49-F238E27FC236}">
                <a16:creationId xmlns:a16="http://schemas.microsoft.com/office/drawing/2014/main" id="{06740A61-7620-4BE1-937A-C051EAF90773}"/>
              </a:ext>
            </a:extLst>
          </p:cNvPr>
          <p:cNvSpPr/>
          <p:nvPr/>
        </p:nvSpPr>
        <p:spPr>
          <a:xfrm>
            <a:off x="822962" y="2108201"/>
            <a:ext cx="3130475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(1) </a:t>
            </a:r>
            <a:r>
              <a:rPr kumimoji="0" lang="fi-FI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bagan/struktur organisasi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: Rounded Corners 5">
            <a:hlinkClick r:id="rId3" action="ppaction://hlinkfile"/>
            <a:extLst>
              <a:ext uri="{FF2B5EF4-FFF2-40B4-BE49-F238E27FC236}">
                <a16:creationId xmlns:a16="http://schemas.microsoft.com/office/drawing/2014/main" id="{81B25F3D-954A-4359-A052-CE76EE69408B}"/>
              </a:ext>
            </a:extLst>
          </p:cNvPr>
          <p:cNvSpPr/>
          <p:nvPr/>
        </p:nvSpPr>
        <p:spPr>
          <a:xfrm>
            <a:off x="822959" y="2873787"/>
            <a:ext cx="3130476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(2)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SK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: Rounded Corners 7">
            <a:hlinkClick r:id="rId4" action="ppaction://hlinkfile"/>
            <a:extLst>
              <a:ext uri="{FF2B5EF4-FFF2-40B4-BE49-F238E27FC236}">
                <a16:creationId xmlns:a16="http://schemas.microsoft.com/office/drawing/2014/main" id="{E23480FE-4024-4510-952A-574B1AD3E4EF}"/>
              </a:ext>
            </a:extLst>
          </p:cNvPr>
          <p:cNvSpPr/>
          <p:nvPr/>
        </p:nvSpPr>
        <p:spPr>
          <a:xfrm>
            <a:off x="822960" y="3671295"/>
            <a:ext cx="3130475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(3)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Tugas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dan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Fungsi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Rounded Corners 9">
            <a:hlinkClick r:id="rId5" action="ppaction://hlinkfile"/>
            <a:extLst>
              <a:ext uri="{FF2B5EF4-FFF2-40B4-BE49-F238E27FC236}">
                <a16:creationId xmlns:a16="http://schemas.microsoft.com/office/drawing/2014/main" id="{93AC1CA0-309D-4CB9-8198-7C24B9380B61}"/>
              </a:ext>
            </a:extLst>
          </p:cNvPr>
          <p:cNvSpPr/>
          <p:nvPr/>
        </p:nvSpPr>
        <p:spPr>
          <a:xfrm>
            <a:off x="822960" y="4419201"/>
            <a:ext cx="3130475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(4)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Terbentuknya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KKG/MGMP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: Rounded Corners 2">
            <a:hlinkClick r:id="rId6" action="ppaction://hlinkfile"/>
            <a:extLst>
              <a:ext uri="{FF2B5EF4-FFF2-40B4-BE49-F238E27FC236}">
                <a16:creationId xmlns:a16="http://schemas.microsoft.com/office/drawing/2014/main" id="{4A76FB37-CF61-4428-B962-904DE633E24F}"/>
              </a:ext>
            </a:extLst>
          </p:cNvPr>
          <p:cNvSpPr/>
          <p:nvPr/>
        </p:nvSpPr>
        <p:spPr>
          <a:xfrm>
            <a:off x="4786314" y="2071678"/>
            <a:ext cx="3130475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(5) Program KKG/MGMP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: Rounded Corners 4">
            <a:hlinkClick r:id="rId7" action="ppaction://hlinkfile"/>
            <a:extLst>
              <a:ext uri="{FF2B5EF4-FFF2-40B4-BE49-F238E27FC236}">
                <a16:creationId xmlns:a16="http://schemas.microsoft.com/office/drawing/2014/main" id="{32CE661F-3A39-45E1-8433-2FA0A7AD5F4B}"/>
              </a:ext>
            </a:extLst>
          </p:cNvPr>
          <p:cNvSpPr/>
          <p:nvPr/>
        </p:nvSpPr>
        <p:spPr>
          <a:xfrm>
            <a:off x="4786314" y="2870434"/>
            <a:ext cx="3130475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(6)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Laporan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kegiatan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KKG/MGMP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6965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86035C-F795-4FC0-995C-870ABE8FBD9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1.2.3. Bukti Fisik</a:t>
            </a:r>
            <a:endParaRPr kumimoji="0" lang="en-ID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rId2" action="ppaction://hlinkfile"/>
            <a:extLst>
              <a:ext uri="{FF2B5EF4-FFF2-40B4-BE49-F238E27FC236}">
                <a16:creationId xmlns:a16="http://schemas.microsoft.com/office/drawing/2014/main" id="{06740A61-7620-4BE1-937A-C051EAF90773}"/>
              </a:ext>
            </a:extLst>
          </p:cNvPr>
          <p:cNvSpPr/>
          <p:nvPr/>
        </p:nvSpPr>
        <p:spPr>
          <a:xfrm>
            <a:off x="822962" y="2108201"/>
            <a:ext cx="3130475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(1) </a:t>
            </a:r>
            <a:r>
              <a:rPr kumimoji="0" lang="fi-FI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KTSP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Rounded Corners 9">
            <a:hlinkClick r:id="rId3" action="ppaction://hlinkfile"/>
            <a:extLst>
              <a:ext uri="{FF2B5EF4-FFF2-40B4-BE49-F238E27FC236}">
                <a16:creationId xmlns:a16="http://schemas.microsoft.com/office/drawing/2014/main" id="{93AC1CA0-309D-4CB9-8198-7C24B9380B61}"/>
              </a:ext>
            </a:extLst>
          </p:cNvPr>
          <p:cNvSpPr/>
          <p:nvPr/>
        </p:nvSpPr>
        <p:spPr>
          <a:xfrm>
            <a:off x="822958" y="2889339"/>
            <a:ext cx="3130475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(4)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Penilaian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: Rounded Corners 2">
            <a:hlinkClick r:id="rId4" action="ppaction://hlinkfile"/>
            <a:extLst>
              <a:ext uri="{FF2B5EF4-FFF2-40B4-BE49-F238E27FC236}">
                <a16:creationId xmlns:a16="http://schemas.microsoft.com/office/drawing/2014/main" id="{9E4EA5BA-7E98-4E90-B376-02438C4CB902}"/>
              </a:ext>
            </a:extLst>
          </p:cNvPr>
          <p:cNvSpPr/>
          <p:nvPr/>
        </p:nvSpPr>
        <p:spPr>
          <a:xfrm>
            <a:off x="822957" y="3670477"/>
            <a:ext cx="3130475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(5)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Peraturan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Akademik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46" b="12179"/>
          <a:stretch/>
        </p:blipFill>
        <p:spPr>
          <a:xfrm>
            <a:off x="4264840" y="1354014"/>
            <a:ext cx="3855749" cy="5073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265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5">
            <a:hlinkClick r:id="rId2" action="ppaction://hlinkfile"/>
            <a:extLst>
              <a:ext uri="{FF2B5EF4-FFF2-40B4-BE49-F238E27FC236}">
                <a16:creationId xmlns:a16="http://schemas.microsoft.com/office/drawing/2014/main" id="{81B25F3D-954A-4359-A052-CE76EE69408B}"/>
              </a:ext>
            </a:extLst>
          </p:cNvPr>
          <p:cNvSpPr/>
          <p:nvPr/>
        </p:nvSpPr>
        <p:spPr>
          <a:xfrm>
            <a:off x="383344" y="2486925"/>
            <a:ext cx="3130476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(2)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Kalender Pendidikan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889" y="232717"/>
            <a:ext cx="9361631" cy="5777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46442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7">
            <a:hlinkClick r:id="rId2" action="ppaction://hlinkfile"/>
            <a:extLst>
              <a:ext uri="{FF2B5EF4-FFF2-40B4-BE49-F238E27FC236}">
                <a16:creationId xmlns:a16="http://schemas.microsoft.com/office/drawing/2014/main" id="{E23480FE-4024-4510-952A-574B1AD3E4EF}"/>
              </a:ext>
            </a:extLst>
          </p:cNvPr>
          <p:cNvSpPr/>
          <p:nvPr/>
        </p:nvSpPr>
        <p:spPr>
          <a:xfrm>
            <a:off x="1684605" y="593986"/>
            <a:ext cx="3130475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(3)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Perangkat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Pembelajaran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60" b="18589"/>
          <a:stretch/>
        </p:blipFill>
        <p:spPr>
          <a:xfrm>
            <a:off x="790941" y="1585500"/>
            <a:ext cx="3258582" cy="44636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94"/>
          <a:stretch/>
        </p:blipFill>
        <p:spPr>
          <a:xfrm>
            <a:off x="4461957" y="1409653"/>
            <a:ext cx="3336820" cy="5137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49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86035C-F795-4FC0-995C-870ABE8FBD99}"/>
              </a:ext>
            </a:extLst>
          </p:cNvPr>
          <p:cNvSpPr txBox="1">
            <a:spLocks/>
          </p:cNvSpPr>
          <p:nvPr/>
        </p:nvSpPr>
        <p:spPr>
          <a:xfrm>
            <a:off x="650630" y="25705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1.2.4. Bukti Fisik</a:t>
            </a:r>
            <a:endParaRPr kumimoji="0" lang="en-ID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rId2" action="ppaction://hlinkfile"/>
            <a:extLst>
              <a:ext uri="{FF2B5EF4-FFF2-40B4-BE49-F238E27FC236}">
                <a16:creationId xmlns:a16="http://schemas.microsoft.com/office/drawing/2014/main" id="{06740A61-7620-4BE1-937A-C051EAF90773}"/>
              </a:ext>
            </a:extLst>
          </p:cNvPr>
          <p:cNvSpPr/>
          <p:nvPr/>
        </p:nvSpPr>
        <p:spPr>
          <a:xfrm>
            <a:off x="990016" y="1264140"/>
            <a:ext cx="7463814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(1) </a:t>
            </a: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prestasi madrasah 1 tahun terahir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: Rounded Corners 5">
            <a:hlinkClick r:id="rId3" action="ppaction://hlinkfile"/>
            <a:extLst>
              <a:ext uri="{FF2B5EF4-FFF2-40B4-BE49-F238E27FC236}">
                <a16:creationId xmlns:a16="http://schemas.microsoft.com/office/drawing/2014/main" id="{81B25F3D-954A-4359-A052-CE76EE69408B}"/>
              </a:ext>
            </a:extLst>
          </p:cNvPr>
          <p:cNvSpPr/>
          <p:nvPr/>
        </p:nvSpPr>
        <p:spPr>
          <a:xfrm>
            <a:off x="990012" y="2029726"/>
            <a:ext cx="7463816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(2)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hasil UN 1 tahun terahir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813" y="2795312"/>
            <a:ext cx="5571964" cy="3830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376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7">
            <a:hlinkClick r:id="rId2" action="ppaction://hlinkfile"/>
            <a:extLst>
              <a:ext uri="{FF2B5EF4-FFF2-40B4-BE49-F238E27FC236}">
                <a16:creationId xmlns:a16="http://schemas.microsoft.com/office/drawing/2014/main" id="{E23480FE-4024-4510-952A-574B1AD3E4EF}"/>
              </a:ext>
            </a:extLst>
          </p:cNvPr>
          <p:cNvSpPr/>
          <p:nvPr/>
        </p:nvSpPr>
        <p:spPr>
          <a:xfrm>
            <a:off x="638322" y="242296"/>
            <a:ext cx="7463814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(3)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Dokumen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Akreditasi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032" y="876998"/>
            <a:ext cx="7898775" cy="558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103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9">
            <a:hlinkClick r:id="rId2" action="ppaction://hlinkfile"/>
            <a:extLst>
              <a:ext uri="{FF2B5EF4-FFF2-40B4-BE49-F238E27FC236}">
                <a16:creationId xmlns:a16="http://schemas.microsoft.com/office/drawing/2014/main" id="{93AC1CA0-309D-4CB9-8198-7C24B9380B61}"/>
              </a:ext>
            </a:extLst>
          </p:cNvPr>
          <p:cNvSpPr/>
          <p:nvPr/>
        </p:nvSpPr>
        <p:spPr>
          <a:xfrm>
            <a:off x="1157068" y="269233"/>
            <a:ext cx="7463814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(4) Program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Ekstra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Kurikuler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573" y="1097365"/>
            <a:ext cx="3735377" cy="522430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55627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>
            <a:hlinkClick r:id="rId2" action="ppaction://hlinksldjump"/>
          </p:cNvPr>
          <p:cNvSpPr txBox="1">
            <a:spLocks/>
          </p:cNvSpPr>
          <p:nvPr/>
        </p:nvSpPr>
        <p:spPr>
          <a:xfrm>
            <a:off x="558282" y="250559"/>
            <a:ext cx="8229600" cy="61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algn="ctr">
              <a:spcBef>
                <a:spcPct val="0"/>
              </a:spcBef>
            </a:pPr>
            <a:r>
              <a:rPr lang="id-ID" sz="4000" dirty="0">
                <a:solidFill>
                  <a:prstClr val="black"/>
                </a:solidFill>
                <a:latin typeface="Calibri"/>
              </a:rPr>
              <a:t>B. </a:t>
            </a:r>
            <a:r>
              <a:rPr lang="en-US" sz="4000" dirty="0" err="1">
                <a:solidFill>
                  <a:prstClr val="black"/>
                </a:solidFill>
                <a:latin typeface="Calibri"/>
              </a:rPr>
              <a:t>Pelaksanaan</a:t>
            </a:r>
            <a:r>
              <a:rPr lang="en-US" sz="4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4000" dirty="0" err="1">
                <a:solidFill>
                  <a:prstClr val="black"/>
                </a:solidFill>
                <a:latin typeface="Calibri"/>
              </a:rPr>
              <a:t>Tugas</a:t>
            </a:r>
            <a:r>
              <a:rPr lang="en-US" sz="4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4000" dirty="0" err="1">
                <a:solidFill>
                  <a:prstClr val="black"/>
                </a:solidFill>
                <a:latin typeface="Calibri"/>
              </a:rPr>
              <a:t>Manajerial</a:t>
            </a:r>
            <a:endParaRPr lang="id-ID" sz="4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le 1">
            <a:hlinkClick r:id="" action="ppaction://noaction"/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1136594" y="1215066"/>
            <a:ext cx="8280000" cy="468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en-US" sz="2000" dirty="0" err="1">
                <a:solidFill>
                  <a:prstClr val="black"/>
                </a:solidFill>
                <a:latin typeface="Calibri"/>
              </a:rPr>
              <a:t>Memimpin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madrasah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dalam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rangka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pendayagunaan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sumber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daya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madrasah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secara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optimal. 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Title 1">
            <a:hlinkClick r:id="" action="ppaction://noaction"/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1136594" y="1845757"/>
            <a:ext cx="8280000" cy="468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en-US" sz="2000" dirty="0" err="1">
                <a:solidFill>
                  <a:prstClr val="black"/>
                </a:solidFill>
                <a:latin typeface="Calibri"/>
              </a:rPr>
              <a:t>Memimpin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madrasah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dalam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rangka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pendayagunaan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sumber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daya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madrasah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secara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optimal.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Title 1">
            <a:hlinkClick r:id="" action="ppaction://noaction"/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1136594" y="2452886"/>
            <a:ext cx="8280000" cy="468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pt-BR" sz="2000" dirty="0">
                <a:solidFill>
                  <a:prstClr val="black"/>
                </a:solidFill>
                <a:latin typeface="Calibri"/>
              </a:rPr>
              <a:t>Mengelola guru dan staf dalam rangka pendayagunaan sumber daya manusia secara optimal. 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Title 1">
            <a:hlinkClick r:id="" action="ppaction://noaction"/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1136594" y="3036453"/>
            <a:ext cx="8280000" cy="468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pt-BR" sz="2000" dirty="0">
                <a:solidFill>
                  <a:prstClr val="black"/>
                </a:solidFill>
                <a:latin typeface="Calibri"/>
              </a:rPr>
              <a:t>Mengelola sarana dan prasarana madrasah dalam rangka pendayagunaan secara optimal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Title 1">
            <a:hlinkClick r:id="" action="ppaction://noaction"/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1136594" y="3643958"/>
            <a:ext cx="8280000" cy="468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pt-BR" sz="2000" dirty="0">
                <a:solidFill>
                  <a:prstClr val="black"/>
                </a:solidFill>
                <a:latin typeface="Calibri"/>
              </a:rPr>
              <a:t>Mengelola peserta didik dalam rangka penerimaan peserta didik baru, dan penempatan dan pengembangan kapasitas peserta didik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Title 1">
            <a:hlinkClick r:id="" action="ppaction://noaction"/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1136594" y="4283153"/>
            <a:ext cx="8280000" cy="468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pt-BR" sz="2000" dirty="0">
                <a:solidFill>
                  <a:prstClr val="black"/>
                </a:solidFill>
                <a:latin typeface="Calibri"/>
              </a:rPr>
              <a:t>Mengelola pengembangan kurikulum dan kegiatan pembelajaran sesuai dengan arah dan tujuan pendidikan nasional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552662" y="750625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id-ID" sz="2000" dirty="0">
                <a:solidFill>
                  <a:prstClr val="black"/>
                </a:solidFill>
                <a:latin typeface="Calibri"/>
              </a:rPr>
              <a:t>2.1.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Title 1">
            <a:hlinkClick r:id="rId3" action="ppaction://hlinksldjump"/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546993" y="1107815"/>
            <a:ext cx="504000" cy="36000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2.2</a:t>
            </a:r>
            <a:endParaRPr kumimoji="0" lang="en-ID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546993" y="1750757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id-ID" sz="2000" dirty="0">
                <a:solidFill>
                  <a:prstClr val="black"/>
                </a:solidFill>
                <a:latin typeface="Calibri"/>
              </a:rPr>
              <a:t>2.3.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539408" y="2369949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id-ID" sz="2000" dirty="0">
                <a:solidFill>
                  <a:prstClr val="black"/>
                </a:solidFill>
                <a:latin typeface="Calibri"/>
              </a:rPr>
              <a:t>2.4.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539408" y="2965203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id-ID" sz="2000" dirty="0">
                <a:solidFill>
                  <a:prstClr val="black"/>
                </a:solidFill>
                <a:latin typeface="Calibri"/>
              </a:rPr>
              <a:t>2.5.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539408" y="3572520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id-ID" sz="2000" dirty="0">
                <a:solidFill>
                  <a:prstClr val="black"/>
                </a:solidFill>
                <a:latin typeface="Calibri"/>
              </a:rPr>
              <a:t>2.6.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546993" y="4211715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id-ID" sz="2000" dirty="0">
                <a:solidFill>
                  <a:prstClr val="black"/>
                </a:solidFill>
                <a:latin typeface="Calibri"/>
              </a:rPr>
              <a:t>2.7.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7" name="Title 1">
            <a:hlinkClick r:id="" action="ppaction://noaction"/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1136562" y="754329"/>
            <a:ext cx="82800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en-US" sz="2000" dirty="0" err="1">
                <a:solidFill>
                  <a:prstClr val="black"/>
                </a:solidFill>
                <a:latin typeface="Calibri"/>
              </a:rPr>
              <a:t>Menyusun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perencanaan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madrasah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untuk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berbagai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tingkatan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perencanaan</a:t>
            </a:r>
            <a:r>
              <a:rPr lang="en-US" sz="2000" dirty="0">
                <a:solidFill>
                  <a:prstClr val="black"/>
                </a:solidFill>
                <a:latin typeface="Calibri"/>
              </a:rPr>
              <a:t>.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8" name="Title 1">
            <a:hlinkClick r:id="" action="ppaction://noaction"/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1136562" y="4926095"/>
            <a:ext cx="8280000" cy="468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pt-BR" sz="2000" dirty="0">
                <a:solidFill>
                  <a:prstClr val="black"/>
                </a:solidFill>
                <a:latin typeface="Calibri"/>
              </a:rPr>
              <a:t>Mengelola keuangan madrasah sesuai dengan prinsip pengelolaan yang akuntabel, transparan, dan efisien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546961" y="4842782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id-ID" sz="2000" dirty="0">
                <a:solidFill>
                  <a:prstClr val="black"/>
                </a:solidFill>
                <a:latin typeface="Calibri"/>
              </a:rPr>
              <a:t>2.8.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0" name="Title 1">
            <a:hlinkClick r:id="" action="ppaction://noaction"/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1136562" y="5569037"/>
            <a:ext cx="8280000" cy="468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pt-BR" sz="2000" dirty="0">
                <a:solidFill>
                  <a:prstClr val="black"/>
                </a:solidFill>
                <a:latin typeface="Calibri"/>
              </a:rPr>
              <a:t>Mengelola ketatausahaan madrasah dalam mendukung pencapaian tujuan madrasah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546961" y="5462162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id-ID" sz="2000" dirty="0">
                <a:solidFill>
                  <a:prstClr val="black"/>
                </a:solidFill>
                <a:latin typeface="Calibri"/>
              </a:rPr>
              <a:t>2.9.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2" name="Title 1">
            <a:hlinkClick r:id="" action="ppaction://noaction"/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1136562" y="6211979"/>
            <a:ext cx="8280000" cy="468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pt-BR" sz="2000" dirty="0">
                <a:solidFill>
                  <a:prstClr val="black"/>
                </a:solidFill>
                <a:latin typeface="Calibri"/>
              </a:rPr>
              <a:t>Mengelola ketatausahaan madrasah dalam mendukung pencapaian tujuan madrasah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546961" y="6105104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id-ID" sz="2000" dirty="0">
                <a:solidFill>
                  <a:prstClr val="black"/>
                </a:solidFill>
                <a:latin typeface="Calibri"/>
              </a:rPr>
              <a:t>2.10.</a:t>
            </a:r>
            <a:endParaRPr lang="en-ID" sz="20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60391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539597" y="1271582"/>
            <a:ext cx="878687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2.1</a:t>
            </a:r>
            <a:b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Menyusun perencanaan madrasah untuk berbagai tingkatan perencanaan. </a:t>
            </a:r>
            <a:endParaRPr kumimoji="0" lang="en-ID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" action="ppaction://noaction"/>
            <a:extLst>
              <a:ext uri="{FF2B5EF4-FFF2-40B4-BE49-F238E27FC236}">
                <a16:creationId xmlns:a16="http://schemas.microsoft.com/office/drawing/2014/main" id="{792423CC-EA32-4F27-9301-59FE9DADC904}"/>
              </a:ext>
            </a:extLst>
          </p:cNvPr>
          <p:cNvSpPr/>
          <p:nvPr/>
        </p:nvSpPr>
        <p:spPr>
          <a:xfrm>
            <a:off x="1400265" y="2571199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2.1.1.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mengembangkan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RKJM, RKT/RKAM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dengan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program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lainnya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berdasarkan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data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hasil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evaluasi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dalam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pemenuhan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8 SNP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: Rounded Corners 5">
            <a:hlinkClick r:id="" action="ppaction://noaction"/>
            <a:extLst>
              <a:ext uri="{FF2B5EF4-FFF2-40B4-BE49-F238E27FC236}">
                <a16:creationId xmlns:a16="http://schemas.microsoft.com/office/drawing/2014/main" id="{7A595165-61D6-4162-8E56-974FA2C77485}"/>
              </a:ext>
            </a:extLst>
          </p:cNvPr>
          <p:cNvSpPr/>
          <p:nvPr/>
        </p:nvSpPr>
        <p:spPr>
          <a:xfrm>
            <a:off x="1400265" y="3558461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2.1.2.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merumuskan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visi-misi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sebagai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arah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pengembangan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program RKJM, RKT/RKAS dan program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lainnya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: Rounded Corners 7">
            <a:hlinkClick r:id="" action="ppaction://noaction"/>
            <a:extLst>
              <a:ext uri="{FF2B5EF4-FFF2-40B4-BE49-F238E27FC236}">
                <a16:creationId xmlns:a16="http://schemas.microsoft.com/office/drawing/2014/main" id="{4D002657-0683-48C0-B9FF-8D9637A5F5DB}"/>
              </a:ext>
            </a:extLst>
          </p:cNvPr>
          <p:cNvSpPr/>
          <p:nvPr/>
        </p:nvSpPr>
        <p:spPr>
          <a:xfrm>
            <a:off x="1400265" y="4545723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2.1.3.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Mampu menentukan strategi pencapaian tujuan madrasah, dilengkapi dengan indikator pencapaian yang terukur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Rounded Corners 2">
            <a:hlinkClick r:id="" action="ppaction://noaction"/>
            <a:extLst>
              <a:ext uri="{FF2B5EF4-FFF2-40B4-BE49-F238E27FC236}">
                <a16:creationId xmlns:a16="http://schemas.microsoft.com/office/drawing/2014/main" id="{F43F9410-BAD6-41DB-862D-5ECAD06CBEAF}"/>
              </a:ext>
            </a:extLst>
          </p:cNvPr>
          <p:cNvSpPr/>
          <p:nvPr/>
        </p:nvSpPr>
        <p:spPr>
          <a:xfrm>
            <a:off x="1400265" y="5532985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2.1.4.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Mampu menyusun program dengan rencana evaluasi keterlaksanaan dan pencapaian program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itle 5"/>
          <p:cNvSpPr txBox="1">
            <a:spLocks/>
          </p:cNvSpPr>
          <p:nvPr/>
        </p:nvSpPr>
        <p:spPr>
          <a:xfrm>
            <a:off x="753911" y="485756"/>
            <a:ext cx="8229600" cy="8461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</a:pPr>
            <a:r>
              <a:rPr lang="id-ID" sz="4400" dirty="0">
                <a:solidFill>
                  <a:prstClr val="black"/>
                </a:solidFill>
                <a:latin typeface="Calibri"/>
              </a:rPr>
              <a:t>B. </a:t>
            </a:r>
            <a:r>
              <a:rPr lang="en-US" sz="4400" dirty="0" err="1">
                <a:solidFill>
                  <a:prstClr val="black"/>
                </a:solidFill>
                <a:latin typeface="Calibri"/>
              </a:rPr>
              <a:t>Pelaksanaan</a:t>
            </a:r>
            <a:r>
              <a:rPr lang="en-US" sz="4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4400" dirty="0" err="1">
                <a:solidFill>
                  <a:prstClr val="black"/>
                </a:solidFill>
                <a:latin typeface="Calibri"/>
              </a:rPr>
              <a:t>Tugas</a:t>
            </a:r>
            <a:r>
              <a:rPr lang="en-US" sz="4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4400" dirty="0" err="1">
                <a:solidFill>
                  <a:prstClr val="black"/>
                </a:solidFill>
                <a:latin typeface="Calibri"/>
              </a:rPr>
              <a:t>Manajerial</a:t>
            </a:r>
            <a:endParaRPr lang="id-ID" sz="44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7674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86035C-F795-4FC0-995C-870ABE8FBD9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2.1.1. Bukti Fisik</a:t>
            </a:r>
            <a:endParaRPr kumimoji="0" lang="en-ID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rId2" action="ppaction://hlinkfile"/>
            <a:extLst>
              <a:ext uri="{FF2B5EF4-FFF2-40B4-BE49-F238E27FC236}">
                <a16:creationId xmlns:a16="http://schemas.microsoft.com/office/drawing/2014/main" id="{06740A61-7620-4BE1-937A-C051EAF90773}"/>
              </a:ext>
            </a:extLst>
          </p:cNvPr>
          <p:cNvSpPr/>
          <p:nvPr/>
        </p:nvSpPr>
        <p:spPr>
          <a:xfrm>
            <a:off x="822960" y="1511010"/>
            <a:ext cx="3130475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(1) Dokumen Evaluasi Diri Madrasah (EDM)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: Rounded Corners 5">
            <a:hlinkClick r:id="rId3" action="ppaction://hlinkfile"/>
            <a:extLst>
              <a:ext uri="{FF2B5EF4-FFF2-40B4-BE49-F238E27FC236}">
                <a16:creationId xmlns:a16="http://schemas.microsoft.com/office/drawing/2014/main" id="{81B25F3D-954A-4359-A052-CE76EE69408B}"/>
              </a:ext>
            </a:extLst>
          </p:cNvPr>
          <p:cNvSpPr/>
          <p:nvPr/>
        </p:nvSpPr>
        <p:spPr>
          <a:xfrm>
            <a:off x="5447713" y="1511010"/>
            <a:ext cx="3130476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(2)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Dokumen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RKJM dan RKT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berbasis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EDM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028" y="2304886"/>
            <a:ext cx="2620475" cy="41223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228" y="2313573"/>
            <a:ext cx="2620475" cy="4122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99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923192" y="30980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2.2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Memimpin madrasah dalam rangka pendayagunaan sumber daya madrasah secara optimal. </a:t>
            </a:r>
            <a:endParaRPr kumimoji="0" lang="en-ID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" action="ppaction://noaction"/>
            <a:extLst>
              <a:ext uri="{FF2B5EF4-FFF2-40B4-BE49-F238E27FC236}">
                <a16:creationId xmlns:a16="http://schemas.microsoft.com/office/drawing/2014/main" id="{792423CC-EA32-4F27-9301-59FE9DADC904}"/>
              </a:ext>
            </a:extLst>
          </p:cNvPr>
          <p:cNvSpPr/>
          <p:nvPr/>
        </p:nvSpPr>
        <p:spPr>
          <a:xfrm>
            <a:off x="1401908" y="2036094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2.2.1.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memberi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contoh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berdisiplin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;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hadir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tepat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waktu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disiplin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menggunakan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waktu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dan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tepat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waktu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mengakhiri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pekerjaan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: Rounded Corners 5">
            <a:hlinkClick r:id="" action="ppaction://noaction"/>
            <a:extLst>
              <a:ext uri="{FF2B5EF4-FFF2-40B4-BE49-F238E27FC236}">
                <a16:creationId xmlns:a16="http://schemas.microsoft.com/office/drawing/2014/main" id="{7A595165-61D6-4162-8E56-974FA2C77485}"/>
              </a:ext>
            </a:extLst>
          </p:cNvPr>
          <p:cNvSpPr/>
          <p:nvPr/>
        </p:nvSpPr>
        <p:spPr>
          <a:xfrm>
            <a:off x="1401908" y="3023354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2.2.2.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melaksanakan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peraturan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sesuai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dengan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ketentuan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yang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berlaku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: Rounded Corners 7">
            <a:hlinkClick r:id="" action="ppaction://noaction"/>
            <a:extLst>
              <a:ext uri="{FF2B5EF4-FFF2-40B4-BE49-F238E27FC236}">
                <a16:creationId xmlns:a16="http://schemas.microsoft.com/office/drawing/2014/main" id="{4D002657-0683-48C0-B9FF-8D9637A5F5DB}"/>
              </a:ext>
            </a:extLst>
          </p:cNvPr>
          <p:cNvSpPr/>
          <p:nvPr/>
        </p:nvSpPr>
        <p:spPr>
          <a:xfrm>
            <a:off x="1401908" y="4010618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2.2.3.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Mampu menunjukkan keteladanan dalam memanfaatkan sumber daya secara efektif dan efisien.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Rounded Corners 2">
            <a:hlinkClick r:id="" action="ppaction://noaction"/>
            <a:extLst>
              <a:ext uri="{FF2B5EF4-FFF2-40B4-BE49-F238E27FC236}">
                <a16:creationId xmlns:a16="http://schemas.microsoft.com/office/drawing/2014/main" id="{F43F9410-BAD6-41DB-862D-5ECAD06CBEAF}"/>
              </a:ext>
            </a:extLst>
          </p:cNvPr>
          <p:cNvSpPr/>
          <p:nvPr/>
        </p:nvSpPr>
        <p:spPr>
          <a:xfrm>
            <a:off x="1401908" y="4997880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2.2.4.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Mampu  menunjukkan kedisiplinan sebagai insan pembelajar.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9333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86035C-F795-4FC0-995C-870ABE8FBD9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2.2.1. Bukti Fisik</a:t>
            </a:r>
            <a:endParaRPr kumimoji="0" lang="en-ID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rId2" action="ppaction://hlinkfile"/>
            <a:extLst>
              <a:ext uri="{FF2B5EF4-FFF2-40B4-BE49-F238E27FC236}">
                <a16:creationId xmlns:a16="http://schemas.microsoft.com/office/drawing/2014/main" id="{06740A61-7620-4BE1-937A-C051EAF90773}"/>
              </a:ext>
            </a:extLst>
          </p:cNvPr>
          <p:cNvSpPr/>
          <p:nvPr/>
        </p:nvSpPr>
        <p:spPr>
          <a:xfrm>
            <a:off x="457200" y="1184774"/>
            <a:ext cx="7249501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(1) finggerprint kehadiran kamad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: Rounded Corners 2">
            <a:hlinkClick r:id="rId2" action="ppaction://hlinkfile"/>
            <a:extLst>
              <a:ext uri="{FF2B5EF4-FFF2-40B4-BE49-F238E27FC236}">
                <a16:creationId xmlns:a16="http://schemas.microsoft.com/office/drawing/2014/main" id="{FB575E8D-7D13-46BB-8D9C-B6A707889D49}"/>
              </a:ext>
            </a:extLst>
          </p:cNvPr>
          <p:cNvSpPr/>
          <p:nvPr/>
        </p:nvSpPr>
        <p:spPr>
          <a:xfrm>
            <a:off x="3829931" y="1184774"/>
            <a:ext cx="5208562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(1) Absen manual kehadiran kamad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71" y="1951892"/>
            <a:ext cx="3227960" cy="44410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931" y="1951891"/>
            <a:ext cx="3227960" cy="44410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204" y="1951889"/>
            <a:ext cx="4940765" cy="3851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913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86035C-F795-4FC0-995C-870ABE8FBD9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2.2.2. Bukti Fisik</a:t>
            </a:r>
            <a:endParaRPr kumimoji="0" lang="en-ID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rId2" action="ppaction://hlinkfile"/>
            <a:extLst>
              <a:ext uri="{FF2B5EF4-FFF2-40B4-BE49-F238E27FC236}">
                <a16:creationId xmlns:a16="http://schemas.microsoft.com/office/drawing/2014/main" id="{06740A61-7620-4BE1-937A-C051EAF90773}"/>
              </a:ext>
            </a:extLst>
          </p:cNvPr>
          <p:cNvSpPr/>
          <p:nvPr/>
        </p:nvSpPr>
        <p:spPr>
          <a:xfrm>
            <a:off x="1033978" y="1316893"/>
            <a:ext cx="7392376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Wawancara dengan warga madrasah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227" y="2057401"/>
            <a:ext cx="5714908" cy="429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944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923193" y="23946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2.3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Memimpin madrasah dalam rangka pendayagunaan sumber daya madrasah secara optimal. </a:t>
            </a:r>
            <a:endParaRPr kumimoji="0" lang="en-ID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" action="ppaction://noaction"/>
            <a:extLst>
              <a:ext uri="{FF2B5EF4-FFF2-40B4-BE49-F238E27FC236}">
                <a16:creationId xmlns:a16="http://schemas.microsoft.com/office/drawing/2014/main" id="{792423CC-EA32-4F27-9301-59FE9DADC904}"/>
              </a:ext>
            </a:extLst>
          </p:cNvPr>
          <p:cNvSpPr/>
          <p:nvPr/>
        </p:nvSpPr>
        <p:spPr>
          <a:xfrm>
            <a:off x="1401909" y="1965755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2.3.1.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menjadi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contoh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dan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berbudaya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mutu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yang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kompetitif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dalam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mendorong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peningkatan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prestasi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akademik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dan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nonakademik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peserta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didik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: Rounded Corners 5">
            <a:hlinkClick r:id="" action="ppaction://noaction"/>
            <a:extLst>
              <a:ext uri="{FF2B5EF4-FFF2-40B4-BE49-F238E27FC236}">
                <a16:creationId xmlns:a16="http://schemas.microsoft.com/office/drawing/2014/main" id="{7A595165-61D6-4162-8E56-974FA2C77485}"/>
              </a:ext>
            </a:extLst>
          </p:cNvPr>
          <p:cNvSpPr/>
          <p:nvPr/>
        </p:nvSpPr>
        <p:spPr>
          <a:xfrm>
            <a:off x="1401909" y="2953015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2.3.2.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melengkapi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sarana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dan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prasarana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untuk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menciptakan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suasana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belajar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kondusif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dan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inovatif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bagi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peserta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didik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: Rounded Corners 7">
            <a:hlinkClick r:id="" action="ppaction://noaction"/>
            <a:extLst>
              <a:ext uri="{FF2B5EF4-FFF2-40B4-BE49-F238E27FC236}">
                <a16:creationId xmlns:a16="http://schemas.microsoft.com/office/drawing/2014/main" id="{4D002657-0683-48C0-B9FF-8D9637A5F5DB}"/>
              </a:ext>
            </a:extLst>
          </p:cNvPr>
          <p:cNvSpPr/>
          <p:nvPr/>
        </p:nvSpPr>
        <p:spPr>
          <a:xfrm>
            <a:off x="1401909" y="3940279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2.3.3.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Mampu memfasilitasi kegiatan-kegiatan untuk meningkatkan budaya baca dan budaya tulis peserta didik.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Rounded Corners 2">
            <a:hlinkClick r:id="" action="ppaction://noaction"/>
            <a:extLst>
              <a:ext uri="{FF2B5EF4-FFF2-40B4-BE49-F238E27FC236}">
                <a16:creationId xmlns:a16="http://schemas.microsoft.com/office/drawing/2014/main" id="{F43F9410-BAD6-41DB-862D-5ECAD06CBEAF}"/>
              </a:ext>
            </a:extLst>
          </p:cNvPr>
          <p:cNvSpPr/>
          <p:nvPr/>
        </p:nvSpPr>
        <p:spPr>
          <a:xfrm>
            <a:off x="1401909" y="4927541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2.3.4.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Mampu memfasilitasi kegiatan-kegiatan lomba di bidang akademik dan nonakademik bagi peserta didik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3294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86035C-F795-4FC0-995C-870ABE8FBD9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2.3.1. Bukti Fisik</a:t>
            </a:r>
            <a:endParaRPr kumimoji="0" lang="en-ID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rId2" action="ppaction://hlinkfile"/>
            <a:extLst>
              <a:ext uri="{FF2B5EF4-FFF2-40B4-BE49-F238E27FC236}">
                <a16:creationId xmlns:a16="http://schemas.microsoft.com/office/drawing/2014/main" id="{06740A61-7620-4BE1-937A-C051EAF90773}"/>
              </a:ext>
            </a:extLst>
          </p:cNvPr>
          <p:cNvSpPr/>
          <p:nvPr/>
        </p:nvSpPr>
        <p:spPr>
          <a:xfrm>
            <a:off x="822962" y="2108201"/>
            <a:ext cx="3130475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(1) peningkatan KKM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: Rounded Corners 5">
            <a:hlinkClick r:id="rId3" action="ppaction://hlinkfile"/>
            <a:extLst>
              <a:ext uri="{FF2B5EF4-FFF2-40B4-BE49-F238E27FC236}">
                <a16:creationId xmlns:a16="http://schemas.microsoft.com/office/drawing/2014/main" id="{81B25F3D-954A-4359-A052-CE76EE69408B}"/>
              </a:ext>
            </a:extLst>
          </p:cNvPr>
          <p:cNvSpPr/>
          <p:nvPr/>
        </p:nvSpPr>
        <p:spPr>
          <a:xfrm>
            <a:off x="822960" y="3071810"/>
            <a:ext cx="3130476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(2) </a:t>
            </a:r>
            <a:r>
              <a:rPr kumimoji="0" lang="es-E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hasil</a:t>
            </a:r>
            <a:r>
              <a:rPr kumimoji="0" lang="es-E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: Rounded Corners 2">
            <a:hlinkClick r:id="rId4" action="ppaction://hlinkfile"/>
            <a:extLst>
              <a:ext uri="{FF2B5EF4-FFF2-40B4-BE49-F238E27FC236}">
                <a16:creationId xmlns:a16="http://schemas.microsoft.com/office/drawing/2014/main" id="{82981287-5C4D-4BDC-A8EC-1F8212D8E019}"/>
              </a:ext>
            </a:extLst>
          </p:cNvPr>
          <p:cNvSpPr/>
          <p:nvPr/>
        </p:nvSpPr>
        <p:spPr>
          <a:xfrm>
            <a:off x="4326326" y="2094818"/>
            <a:ext cx="4389078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(3) program keunggulan dan inovasi baik akademik maupun non akademik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Rounded Corners 4">
            <a:hlinkClick r:id="rId5" action="ppaction://hlinkfile"/>
            <a:extLst>
              <a:ext uri="{FF2B5EF4-FFF2-40B4-BE49-F238E27FC236}">
                <a16:creationId xmlns:a16="http://schemas.microsoft.com/office/drawing/2014/main" id="{6D365910-A416-4F26-99F9-D5E3ADB06B26}"/>
              </a:ext>
            </a:extLst>
          </p:cNvPr>
          <p:cNvSpPr/>
          <p:nvPr/>
        </p:nvSpPr>
        <p:spPr>
          <a:xfrm>
            <a:off x="4326322" y="3085193"/>
            <a:ext cx="4317643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(4) data </a:t>
            </a:r>
            <a:r>
              <a:rPr kumimoji="0" lang="es-E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prestasi</a:t>
            </a:r>
            <a:r>
              <a:rPr kumimoji="0" lang="es-E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s-E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akademik</a:t>
            </a:r>
            <a:r>
              <a:rPr kumimoji="0" lang="es-E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dan non </a:t>
            </a:r>
            <a:r>
              <a:rPr kumimoji="0" lang="es-E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akademik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8907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1046284" y="25705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2.4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pt-BR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Mengelola guru dan staf dalam rangka pendayagunaan sumber daya manusia secara optimal. </a:t>
            </a:r>
            <a:endParaRPr kumimoji="0" lang="en-ID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" action="ppaction://noaction"/>
            <a:extLst>
              <a:ext uri="{FF2B5EF4-FFF2-40B4-BE49-F238E27FC236}">
                <a16:creationId xmlns:a16="http://schemas.microsoft.com/office/drawing/2014/main" id="{792423CC-EA32-4F27-9301-59FE9DADC904}"/>
              </a:ext>
            </a:extLst>
          </p:cNvPr>
          <p:cNvSpPr/>
          <p:nvPr/>
        </p:nvSpPr>
        <p:spPr>
          <a:xfrm>
            <a:off x="1525000" y="1983341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2.4.1.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menyusun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perencanaan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pengembangan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pendidik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dan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tenaga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kependidikan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: Rounded Corners 5">
            <a:hlinkClick r:id="" action="ppaction://noaction"/>
            <a:extLst>
              <a:ext uri="{FF2B5EF4-FFF2-40B4-BE49-F238E27FC236}">
                <a16:creationId xmlns:a16="http://schemas.microsoft.com/office/drawing/2014/main" id="{7A595165-61D6-4162-8E56-974FA2C77485}"/>
              </a:ext>
            </a:extLst>
          </p:cNvPr>
          <p:cNvSpPr/>
          <p:nvPr/>
        </p:nvSpPr>
        <p:spPr>
          <a:xfrm>
            <a:off x="1525000" y="2970601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2.4.2.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melakukan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pembinaan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berkala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untuk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meningkatkan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mutu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SDM madrasah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: Rounded Corners 7">
            <a:hlinkClick r:id="" action="ppaction://noaction"/>
            <a:extLst>
              <a:ext uri="{FF2B5EF4-FFF2-40B4-BE49-F238E27FC236}">
                <a16:creationId xmlns:a16="http://schemas.microsoft.com/office/drawing/2014/main" id="{4D002657-0683-48C0-B9FF-8D9637A5F5DB}"/>
              </a:ext>
            </a:extLst>
          </p:cNvPr>
          <p:cNvSpPr/>
          <p:nvPr/>
        </p:nvSpPr>
        <p:spPr>
          <a:xfrm>
            <a:off x="1525000" y="3957865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2.4.3.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Memfasilitasi guru dan staf administrasi untuk meningkatkan kegiatan pembinaan kompetensi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Rounded Corners 2">
            <a:hlinkClick r:id="" action="ppaction://noaction"/>
            <a:extLst>
              <a:ext uri="{FF2B5EF4-FFF2-40B4-BE49-F238E27FC236}">
                <a16:creationId xmlns:a16="http://schemas.microsoft.com/office/drawing/2014/main" id="{F43F9410-BAD6-41DB-862D-5ECAD06CBEAF}"/>
              </a:ext>
            </a:extLst>
          </p:cNvPr>
          <p:cNvSpPr/>
          <p:nvPr/>
        </p:nvSpPr>
        <p:spPr>
          <a:xfrm>
            <a:off x="1525000" y="4945127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2.4.4.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Memantau dan menilai penerapan hasil pelatihan dalam pekerjaan di madrasah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9435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86035C-F795-4FC0-995C-870ABE8FBD9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2.4.1. Bukti Fisik</a:t>
            </a:r>
            <a:endParaRPr kumimoji="0" lang="en-ID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rId2" action="ppaction://hlinkfile"/>
            <a:extLst>
              <a:ext uri="{FF2B5EF4-FFF2-40B4-BE49-F238E27FC236}">
                <a16:creationId xmlns:a16="http://schemas.microsoft.com/office/drawing/2014/main" id="{06740A61-7620-4BE1-937A-C051EAF90773}"/>
              </a:ext>
            </a:extLst>
          </p:cNvPr>
          <p:cNvSpPr/>
          <p:nvPr/>
        </p:nvSpPr>
        <p:spPr>
          <a:xfrm>
            <a:off x="1151548" y="1202593"/>
            <a:ext cx="7535252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Program kerja kepala madrasah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25" b="16795"/>
          <a:stretch/>
        </p:blipFill>
        <p:spPr>
          <a:xfrm>
            <a:off x="4483709" y="1202593"/>
            <a:ext cx="3857625" cy="5292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236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86035C-F795-4FC0-995C-870ABE8FBD9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2.4.2. Bukti Fisik</a:t>
            </a:r>
            <a:endParaRPr kumimoji="0" lang="en-ID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2">
            <a:hlinkClick r:id="rId2" action="ppaction://hlinkfile"/>
            <a:extLst>
              <a:ext uri="{FF2B5EF4-FFF2-40B4-BE49-F238E27FC236}">
                <a16:creationId xmlns:a16="http://schemas.microsoft.com/office/drawing/2014/main" id="{A2321067-C5B1-4B9D-BE81-D31A5C8BB47D}"/>
              </a:ext>
            </a:extLst>
          </p:cNvPr>
          <p:cNvSpPr/>
          <p:nvPr/>
        </p:nvSpPr>
        <p:spPr>
          <a:xfrm>
            <a:off x="1077938" y="1246555"/>
            <a:ext cx="7249501" cy="634702"/>
          </a:xfrm>
          <a:prstGeom prst="round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(1) buku/catatan pembinaan guru dan tendik (notulen dan daftar hadir rapat </a:t>
            </a:r>
            <a:r>
              <a:rPr kumimoji="0" lang="it-IT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pembinaan)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1" b="19487"/>
          <a:stretch/>
        </p:blipFill>
        <p:spPr>
          <a:xfrm rot="16200000">
            <a:off x="2433076" y="1133371"/>
            <a:ext cx="4277847" cy="5967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395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1099038" y="42091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2.5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pt-BR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Mengelola sarana dan prasarana madrasah dalam rangka pendayagunaan secara optimal</a:t>
            </a:r>
            <a:endParaRPr kumimoji="0" lang="en-ID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" action="ppaction://noaction"/>
            <a:extLst>
              <a:ext uri="{FF2B5EF4-FFF2-40B4-BE49-F238E27FC236}">
                <a16:creationId xmlns:a16="http://schemas.microsoft.com/office/drawing/2014/main" id="{792423CC-EA32-4F27-9301-59FE9DADC904}"/>
              </a:ext>
            </a:extLst>
          </p:cNvPr>
          <p:cNvSpPr/>
          <p:nvPr/>
        </p:nvSpPr>
        <p:spPr>
          <a:xfrm>
            <a:off x="927558" y="2077724"/>
            <a:ext cx="8572560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2.5.1.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mengelola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fasilitas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prasarana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perabot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dan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sarana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madrasah (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gedung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bangunan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dan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lahan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meja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kursi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lemari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peralatan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kantor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dan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alat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kebersihan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: Rounded Corners 5">
            <a:hlinkClick r:id="" action="ppaction://noaction"/>
            <a:extLst>
              <a:ext uri="{FF2B5EF4-FFF2-40B4-BE49-F238E27FC236}">
                <a16:creationId xmlns:a16="http://schemas.microsoft.com/office/drawing/2014/main" id="{7A595165-61D6-4162-8E56-974FA2C77485}"/>
              </a:ext>
            </a:extLst>
          </p:cNvPr>
          <p:cNvSpPr/>
          <p:nvPr/>
        </p:nvSpPr>
        <p:spPr>
          <a:xfrm>
            <a:off x="927558" y="3064984"/>
            <a:ext cx="8572560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2.5.2.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mengelola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perpustakaan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madrasah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: Rounded Corners 7">
            <a:hlinkClick r:id="" action="ppaction://noaction"/>
            <a:extLst>
              <a:ext uri="{FF2B5EF4-FFF2-40B4-BE49-F238E27FC236}">
                <a16:creationId xmlns:a16="http://schemas.microsoft.com/office/drawing/2014/main" id="{4D002657-0683-48C0-B9FF-8D9637A5F5DB}"/>
              </a:ext>
            </a:extLst>
          </p:cNvPr>
          <p:cNvSpPr/>
          <p:nvPr/>
        </p:nvSpPr>
        <p:spPr>
          <a:xfrm>
            <a:off x="927558" y="4052248"/>
            <a:ext cx="8572560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2.5.3.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Mampu mengelola laboratirium madrasah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Rounded Corners 2">
            <a:hlinkClick r:id="" action="ppaction://noaction"/>
            <a:extLst>
              <a:ext uri="{FF2B5EF4-FFF2-40B4-BE49-F238E27FC236}">
                <a16:creationId xmlns:a16="http://schemas.microsoft.com/office/drawing/2014/main" id="{F43F9410-BAD6-41DB-862D-5ECAD06CBEAF}"/>
              </a:ext>
            </a:extLst>
          </p:cNvPr>
          <p:cNvSpPr/>
          <p:nvPr/>
        </p:nvSpPr>
        <p:spPr>
          <a:xfrm>
            <a:off x="927558" y="5039510"/>
            <a:ext cx="8572560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2.5.4.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Mampu mengelola fasilitas penunjang madrasah lainnya (bengkel, toko, koperasi, kebun, dsb)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5329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764931" y="52861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2.6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pt-BR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Mengelola peserta didik dalam rangka penerimaan peserta didik baru, dan penempatan dan pengembangan kapasitas peserta didik</a:t>
            </a:r>
            <a:endParaRPr kumimoji="0" lang="en-ID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" action="ppaction://noaction"/>
            <a:extLst>
              <a:ext uri="{FF2B5EF4-FFF2-40B4-BE49-F238E27FC236}">
                <a16:creationId xmlns:a16="http://schemas.microsoft.com/office/drawing/2014/main" id="{792423CC-EA32-4F27-9301-59FE9DADC904}"/>
              </a:ext>
            </a:extLst>
          </p:cNvPr>
          <p:cNvSpPr/>
          <p:nvPr/>
        </p:nvSpPr>
        <p:spPr>
          <a:xfrm>
            <a:off x="1243647" y="2399747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2.6.1. Menyusun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perencanaan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penerimaan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pengelolaan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dan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pengembangan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kompetensi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peserta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didik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: Rounded Corners 5">
            <a:hlinkClick r:id="" action="ppaction://noaction"/>
            <a:extLst>
              <a:ext uri="{FF2B5EF4-FFF2-40B4-BE49-F238E27FC236}">
                <a16:creationId xmlns:a16="http://schemas.microsoft.com/office/drawing/2014/main" id="{7A595165-61D6-4162-8E56-974FA2C77485}"/>
              </a:ext>
            </a:extLst>
          </p:cNvPr>
          <p:cNvSpPr/>
          <p:nvPr/>
        </p:nvSpPr>
        <p:spPr>
          <a:xfrm>
            <a:off x="1243647" y="3387009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2.6.2. </a:t>
            </a: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Memiliki program pengembangan potensi diri dan prestasi peserta didik.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: Rounded Corners 7">
            <a:hlinkClick r:id="" action="ppaction://noaction"/>
            <a:extLst>
              <a:ext uri="{FF2B5EF4-FFF2-40B4-BE49-F238E27FC236}">
                <a16:creationId xmlns:a16="http://schemas.microsoft.com/office/drawing/2014/main" id="{4D002657-0683-48C0-B9FF-8D9637A5F5DB}"/>
              </a:ext>
            </a:extLst>
          </p:cNvPr>
          <p:cNvSpPr/>
          <p:nvPr/>
        </p:nvSpPr>
        <p:spPr>
          <a:xfrm>
            <a:off x="1243647" y="4374271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2.6.3.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Memfasilitasi kegiatan-kegiatan untuk meningkatkan pembiasaan melalui penanaman nilai-nilai.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Rounded Corners 2">
            <a:hlinkClick r:id="" action="ppaction://noaction"/>
            <a:extLst>
              <a:ext uri="{FF2B5EF4-FFF2-40B4-BE49-F238E27FC236}">
                <a16:creationId xmlns:a16="http://schemas.microsoft.com/office/drawing/2014/main" id="{F43F9410-BAD6-41DB-862D-5ECAD06CBEAF}"/>
              </a:ext>
            </a:extLst>
          </p:cNvPr>
          <p:cNvSpPr/>
          <p:nvPr/>
        </p:nvSpPr>
        <p:spPr>
          <a:xfrm>
            <a:off x="1243647" y="5361533"/>
            <a:ext cx="7140389" cy="882127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2.6.4.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Memfasilitasi kegiatan pengembangan diri bagi peserta didik, pendidik, dan tenaga kependidikan lainnya secara optimal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8917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33E5F34-ED92-429D-A050-F2410784D406}"/>
              </a:ext>
            </a:extLst>
          </p:cNvPr>
          <p:cNvSpPr txBox="1">
            <a:spLocks/>
          </p:cNvSpPr>
          <p:nvPr/>
        </p:nvSpPr>
        <p:spPr>
          <a:xfrm>
            <a:off x="1310053" y="34948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2.8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pt-BR" sz="2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Mengelola keuangan madrasah sesuai dengan prinsip pengelolaan yang akuntabel, transparan, dan efisien</a:t>
            </a:r>
            <a:endParaRPr kumimoji="0" lang="en-ID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Rectangle: Rounded Corners 3">
            <a:hlinkClick r:id="" action="ppaction://noaction"/>
            <a:extLst>
              <a:ext uri="{FF2B5EF4-FFF2-40B4-BE49-F238E27FC236}">
                <a16:creationId xmlns:a16="http://schemas.microsoft.com/office/drawing/2014/main" id="{792423CC-EA32-4F27-9301-59FE9DADC904}"/>
              </a:ext>
            </a:extLst>
          </p:cNvPr>
          <p:cNvSpPr/>
          <p:nvPr/>
        </p:nvSpPr>
        <p:spPr>
          <a:xfrm>
            <a:off x="1138573" y="2072404"/>
            <a:ext cx="8572560" cy="802399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2.8.1. Mampu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merencanakan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kebutuhan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keuangan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madrasah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sesuai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dengan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rencana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pengembangan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madrasah,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baik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jangka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pendek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maupun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jangka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panjang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: Rounded Corners 5">
            <a:hlinkClick r:id="" action="ppaction://noaction"/>
            <a:extLst>
              <a:ext uri="{FF2B5EF4-FFF2-40B4-BE49-F238E27FC236}">
                <a16:creationId xmlns:a16="http://schemas.microsoft.com/office/drawing/2014/main" id="{7A595165-61D6-4162-8E56-974FA2C77485}"/>
              </a:ext>
            </a:extLst>
          </p:cNvPr>
          <p:cNvSpPr/>
          <p:nvPr/>
        </p:nvSpPr>
        <p:spPr>
          <a:xfrm>
            <a:off x="1138573" y="2984360"/>
            <a:ext cx="8572560" cy="802399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2.8.2. </a:t>
            </a: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Mampu mengupayaan sumber-sumber keuangan terutama dari luar madrasah dan dari unit usaha madrasah.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: Rounded Corners 7">
            <a:hlinkClick r:id="" action="ppaction://noaction"/>
            <a:extLst>
              <a:ext uri="{FF2B5EF4-FFF2-40B4-BE49-F238E27FC236}">
                <a16:creationId xmlns:a16="http://schemas.microsoft.com/office/drawing/2014/main" id="{4D002657-0683-48C0-B9FF-8D9637A5F5DB}"/>
              </a:ext>
            </a:extLst>
          </p:cNvPr>
          <p:cNvSpPr/>
          <p:nvPr/>
        </p:nvSpPr>
        <p:spPr>
          <a:xfrm>
            <a:off x="1138573" y="3896316"/>
            <a:ext cx="8572560" cy="802399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2.8.3.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Mampu mengkoordinasikan pembelajaran keuangan sesuai dengan peraturan dan perundang-undangan berdasarkan asas prioritas dan efisiensi..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Rounded Corners 2">
            <a:hlinkClick r:id="" action="ppaction://noaction"/>
            <a:extLst>
              <a:ext uri="{FF2B5EF4-FFF2-40B4-BE49-F238E27FC236}">
                <a16:creationId xmlns:a16="http://schemas.microsoft.com/office/drawing/2014/main" id="{F43F9410-BAD6-41DB-862D-5ECAD06CBEAF}"/>
              </a:ext>
            </a:extLst>
          </p:cNvPr>
          <p:cNvSpPr/>
          <p:nvPr/>
        </p:nvSpPr>
        <p:spPr>
          <a:xfrm>
            <a:off x="1138573" y="4829795"/>
            <a:ext cx="8572560" cy="802399"/>
          </a:xfrm>
          <a:prstGeom prst="roundRect">
            <a:avLst/>
          </a:prstGeom>
          <a:gradFill flip="none" rotWithShape="1">
            <a:gsLst>
              <a:gs pos="0">
                <a:srgbClr val="4F81BD">
                  <a:lumMod val="67000"/>
                </a:srgbClr>
              </a:gs>
              <a:gs pos="48000">
                <a:srgbClr val="4F81BD">
                  <a:lumMod val="97000"/>
                  <a:lumOff val="3000"/>
                </a:srgbClr>
              </a:gs>
              <a:gs pos="100000">
                <a:srgbClr val="4F81BD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2.8.4. </a:t>
            </a:r>
            <a:r>
              <a:rPr kumimoji="0" lang="sv-SE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Mampu membuat laporan dan evaluasi pengelolaan keuangan madrasah sesuai dengan prinsip efisien, tranparan, dan akuntabel.</a:t>
            </a:r>
            <a:endParaRPr kumimoji="0" lang="en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996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75634" y="1841919"/>
            <a:ext cx="542642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DZ" sz="9600" b="1" cap="none" spc="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الى آخره ...</a:t>
            </a:r>
            <a:endParaRPr lang="en-US" sz="9600" b="1" cap="none" spc="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63864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1_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4.xml><?xml version="1.0" encoding="utf-8"?>
<a:theme xmlns:a="http://schemas.openxmlformats.org/drawingml/2006/main" name="1_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1488</TotalTime>
  <Words>1316</Words>
  <Application>Microsoft Office PowerPoint</Application>
  <PresentationFormat>Widescreen</PresentationFormat>
  <Paragraphs>289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46</vt:i4>
      </vt:variant>
    </vt:vector>
  </HeadingPairs>
  <TitlesOfParts>
    <vt:vector size="59" baseType="lpstr">
      <vt:lpstr>Arial Unicode MS</vt:lpstr>
      <vt:lpstr>DFPOP1-W9</vt:lpstr>
      <vt:lpstr>Adobe Gothic Std B</vt:lpstr>
      <vt:lpstr>Arabic Typesetting</vt:lpstr>
      <vt:lpstr>Arial</vt:lpstr>
      <vt:lpstr>Calibri</vt:lpstr>
      <vt:lpstr>Calibri Light</vt:lpstr>
      <vt:lpstr>Trebuchet MS</vt:lpstr>
      <vt:lpstr>Wingdings 3</vt:lpstr>
      <vt:lpstr>Retrospect</vt:lpstr>
      <vt:lpstr>Facet</vt:lpstr>
      <vt:lpstr>1_Retrospect</vt:lpstr>
      <vt:lpstr>1_Facet</vt:lpstr>
      <vt:lpstr>PENILAIAN KINERJA KEPALA MADRASAH ( PKKM )</vt:lpstr>
      <vt:lpstr>Penilaian Kinerja Kepala Madrasah</vt:lpstr>
      <vt:lpstr>PowerPoint Presentation</vt:lpstr>
      <vt:lpstr>PowerPoint Presentation</vt:lpstr>
      <vt:lpstr>PowerPoint Presentation</vt:lpstr>
      <vt:lpstr>VISI &amp; MISI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PENILAIAN KINERJA KEPALA MADRASAH ( PKKM )</dc:title>
  <dc:creator>LENOVO</dc:creator>
  <cp:lastModifiedBy>LENOVO</cp:lastModifiedBy>
  <cp:revision>32</cp:revision>
  <dcterms:created xsi:type="dcterms:W3CDTF">2022-11-06T06:30:54Z</dcterms:created>
  <dcterms:modified xsi:type="dcterms:W3CDTF">2023-12-13T00:38:27Z</dcterms:modified>
</cp:coreProperties>
</file>